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4"/>
  </p:notesMasterIdLst>
  <p:sldIdLst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1041" autoAdjust="0"/>
  </p:normalViewPr>
  <p:slideViewPr>
    <p:cSldViewPr showGuides="1">
      <p:cViewPr varScale="1">
        <p:scale>
          <a:sx n="99" d="100"/>
          <a:sy n="99" d="100"/>
        </p:scale>
        <p:origin x="13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9C3E71-42A7-4EAD-B541-87220CD321EE}" type="doc">
      <dgm:prSet loTypeId="urn:microsoft.com/office/officeart/2005/8/layout/hProcess9" loCatId="process" qsTypeId="urn:microsoft.com/office/officeart/2005/8/quickstyle/3d2" qsCatId="3D" csTypeId="urn:microsoft.com/office/officeart/2005/8/colors/accent0_3" csCatId="mainScheme" phldr="1"/>
      <dgm:spPr/>
    </dgm:pt>
    <dgm:pt modelId="{7A7B4507-2F5E-4F90-B631-15624FBEB048}">
      <dgm:prSet phldrT="[Szöveg]" custT="1"/>
      <dgm:spPr/>
      <dgm:t>
        <a:bodyPr/>
        <a:lstStyle/>
        <a:p>
          <a:r>
            <a:rPr lang="hu-HU" sz="1800" dirty="0" smtClean="0"/>
            <a:t>Felvételi</a:t>
          </a:r>
        </a:p>
        <a:p>
          <a:r>
            <a:rPr lang="hu-HU" sz="1800" dirty="0" smtClean="0"/>
            <a:t>vizsga</a:t>
          </a:r>
          <a:endParaRPr lang="hu-HU" sz="1800" dirty="0"/>
        </a:p>
      </dgm:t>
    </dgm:pt>
    <dgm:pt modelId="{143C0239-8AA9-4927-A338-4B0D6970A572}" type="parTrans" cxnId="{AD2131C7-603D-41D9-A59E-8F49CEBE59E1}">
      <dgm:prSet/>
      <dgm:spPr/>
      <dgm:t>
        <a:bodyPr/>
        <a:lstStyle/>
        <a:p>
          <a:endParaRPr lang="hu-HU" sz="2000"/>
        </a:p>
      </dgm:t>
    </dgm:pt>
    <dgm:pt modelId="{3D0B92D5-FE17-4C36-B741-B18D0E98B8BA}" type="sibTrans" cxnId="{AD2131C7-603D-41D9-A59E-8F49CEBE59E1}">
      <dgm:prSet/>
      <dgm:spPr/>
      <dgm:t>
        <a:bodyPr/>
        <a:lstStyle/>
        <a:p>
          <a:endParaRPr lang="hu-HU" sz="2000"/>
        </a:p>
      </dgm:t>
    </dgm:pt>
    <dgm:pt modelId="{30C9BD0C-8A63-4C8E-9EBD-134787EBCFEF}">
      <dgm:prSet phldrT="[Szöveg]" custT="1"/>
      <dgm:spPr/>
      <dgm:t>
        <a:bodyPr/>
        <a:lstStyle/>
        <a:p>
          <a:r>
            <a:rPr lang="hu-HU" sz="1800" dirty="0" smtClean="0"/>
            <a:t>9-12. </a:t>
          </a:r>
        </a:p>
        <a:p>
          <a:r>
            <a:rPr lang="hu-HU" sz="1800" dirty="0" smtClean="0"/>
            <a:t>évfolyam</a:t>
          </a:r>
          <a:endParaRPr lang="hu-HU" sz="1800" dirty="0"/>
        </a:p>
      </dgm:t>
    </dgm:pt>
    <dgm:pt modelId="{9E5AB5A3-7D35-4174-8D5D-0522651B72A9}" type="parTrans" cxnId="{EF331385-F704-4674-B40A-6251164EB685}">
      <dgm:prSet/>
      <dgm:spPr/>
      <dgm:t>
        <a:bodyPr/>
        <a:lstStyle/>
        <a:p>
          <a:endParaRPr lang="hu-HU" sz="2000"/>
        </a:p>
      </dgm:t>
    </dgm:pt>
    <dgm:pt modelId="{3B39BD43-8DE0-4CED-B120-DA23F47A296D}" type="sibTrans" cxnId="{EF331385-F704-4674-B40A-6251164EB685}">
      <dgm:prSet/>
      <dgm:spPr/>
      <dgm:t>
        <a:bodyPr/>
        <a:lstStyle/>
        <a:p>
          <a:endParaRPr lang="hu-HU" sz="2000"/>
        </a:p>
      </dgm:t>
    </dgm:pt>
    <dgm:pt modelId="{436E68EF-FD5E-4805-BE34-161E92E497EC}">
      <dgm:prSet phldrT="[Szöveg]" custT="1"/>
      <dgm:spPr/>
      <dgm:t>
        <a:bodyPr/>
        <a:lstStyle/>
        <a:p>
          <a:r>
            <a:rPr lang="hu-HU" sz="1800" dirty="0" smtClean="0"/>
            <a:t>Szakmai vizsga</a:t>
          </a:r>
        </a:p>
        <a:p>
          <a:r>
            <a:rPr lang="hu-HU" sz="1800" dirty="0" smtClean="0"/>
            <a:t>komplex érettségi</a:t>
          </a:r>
        </a:p>
        <a:p>
          <a:r>
            <a:rPr lang="hu-HU" sz="1800" dirty="0" smtClean="0"/>
            <a:t>angol nyelv,</a:t>
          </a:r>
        </a:p>
        <a:p>
          <a:r>
            <a:rPr lang="hu-HU" sz="1800" dirty="0" smtClean="0"/>
            <a:t>szakmai</a:t>
          </a:r>
          <a:endParaRPr lang="hu-HU" sz="1800" dirty="0"/>
        </a:p>
      </dgm:t>
    </dgm:pt>
    <dgm:pt modelId="{BB1BB8F4-C460-41BF-8174-ACD5C0A62FFF}" type="parTrans" cxnId="{8D9A1A33-9E6C-4C4D-9BA3-8984BDB3FEAA}">
      <dgm:prSet/>
      <dgm:spPr/>
      <dgm:t>
        <a:bodyPr/>
        <a:lstStyle/>
        <a:p>
          <a:endParaRPr lang="hu-HU" sz="2000"/>
        </a:p>
      </dgm:t>
    </dgm:pt>
    <dgm:pt modelId="{49B732D5-901F-436F-94A4-E0DA4849B2CD}" type="sibTrans" cxnId="{8D9A1A33-9E6C-4C4D-9BA3-8984BDB3FEAA}">
      <dgm:prSet/>
      <dgm:spPr/>
      <dgm:t>
        <a:bodyPr/>
        <a:lstStyle/>
        <a:p>
          <a:endParaRPr lang="hu-HU" sz="2000"/>
        </a:p>
      </dgm:t>
    </dgm:pt>
    <dgm:pt modelId="{0252D7C0-D711-4597-8500-81519D5A8A5E}">
      <dgm:prSet custT="1"/>
      <dgm:spPr/>
      <dgm:t>
        <a:bodyPr/>
        <a:lstStyle/>
        <a:p>
          <a:r>
            <a:rPr lang="hu-HU" sz="1800" dirty="0" smtClean="0"/>
            <a:t>Előrehozott érettségi </a:t>
          </a:r>
        </a:p>
        <a:p>
          <a:r>
            <a:rPr lang="hu-HU" sz="1800" dirty="0" smtClean="0"/>
            <a:t>magyar, </a:t>
          </a:r>
          <a:r>
            <a:rPr lang="hu-HU" sz="1800" dirty="0" err="1" smtClean="0"/>
            <a:t>matematika,történelem</a:t>
          </a:r>
          <a:endParaRPr lang="hu-HU" sz="1800" dirty="0"/>
        </a:p>
      </dgm:t>
    </dgm:pt>
    <dgm:pt modelId="{9B494D8F-19FB-4904-A91C-C3253636BF62}" type="parTrans" cxnId="{12A6107F-43EE-4633-89C9-EEBBD2095C4D}">
      <dgm:prSet/>
      <dgm:spPr/>
      <dgm:t>
        <a:bodyPr/>
        <a:lstStyle/>
        <a:p>
          <a:endParaRPr lang="hu-HU" sz="2000"/>
        </a:p>
      </dgm:t>
    </dgm:pt>
    <dgm:pt modelId="{56A5E8B7-B403-466B-A00F-2A8D567EA0C0}" type="sibTrans" cxnId="{12A6107F-43EE-4633-89C9-EEBBD2095C4D}">
      <dgm:prSet/>
      <dgm:spPr/>
      <dgm:t>
        <a:bodyPr/>
        <a:lstStyle/>
        <a:p>
          <a:endParaRPr lang="hu-HU" sz="2000"/>
        </a:p>
      </dgm:t>
    </dgm:pt>
    <dgm:pt modelId="{62A18677-D025-40FB-9553-F07FEDD26A13}">
      <dgm:prSet custT="1"/>
      <dgm:spPr/>
      <dgm:t>
        <a:bodyPr/>
        <a:lstStyle/>
        <a:p>
          <a:r>
            <a:rPr lang="hu-HU" sz="1800" dirty="0" smtClean="0"/>
            <a:t>13. </a:t>
          </a:r>
        </a:p>
        <a:p>
          <a:r>
            <a:rPr lang="hu-HU" sz="1800" dirty="0" smtClean="0"/>
            <a:t>évfolyam</a:t>
          </a:r>
          <a:endParaRPr lang="hu-HU" sz="1800" dirty="0"/>
        </a:p>
      </dgm:t>
    </dgm:pt>
    <dgm:pt modelId="{4E0776C4-A9CD-4315-9CC8-16B37632E65E}" type="parTrans" cxnId="{43856964-C64F-4DA1-B8D9-D05373CB8E19}">
      <dgm:prSet/>
      <dgm:spPr/>
      <dgm:t>
        <a:bodyPr/>
        <a:lstStyle/>
        <a:p>
          <a:endParaRPr lang="hu-HU" sz="2000"/>
        </a:p>
      </dgm:t>
    </dgm:pt>
    <dgm:pt modelId="{1C083929-E9DD-45BC-A877-BD6B37DBCD95}" type="sibTrans" cxnId="{43856964-C64F-4DA1-B8D9-D05373CB8E19}">
      <dgm:prSet/>
      <dgm:spPr/>
      <dgm:t>
        <a:bodyPr/>
        <a:lstStyle/>
        <a:p>
          <a:endParaRPr lang="hu-HU" sz="2000"/>
        </a:p>
      </dgm:t>
    </dgm:pt>
    <dgm:pt modelId="{9A715CF3-D618-48C9-B680-68F6E411A356}" type="pres">
      <dgm:prSet presAssocID="{379C3E71-42A7-4EAD-B541-87220CD321EE}" presName="CompostProcess" presStyleCnt="0">
        <dgm:presLayoutVars>
          <dgm:dir/>
          <dgm:resizeHandles val="exact"/>
        </dgm:presLayoutVars>
      </dgm:prSet>
      <dgm:spPr/>
    </dgm:pt>
    <dgm:pt modelId="{6D9BB481-8F61-4809-AB51-E26E0C09DA16}" type="pres">
      <dgm:prSet presAssocID="{379C3E71-42A7-4EAD-B541-87220CD321EE}" presName="arrow" presStyleLbl="bgShp" presStyleIdx="0" presStyleCnt="1"/>
      <dgm:spPr/>
    </dgm:pt>
    <dgm:pt modelId="{B07E106A-5066-430D-9579-E84358EAF121}" type="pres">
      <dgm:prSet presAssocID="{379C3E71-42A7-4EAD-B541-87220CD321EE}" presName="linearProcess" presStyleCnt="0"/>
      <dgm:spPr/>
    </dgm:pt>
    <dgm:pt modelId="{839BDC0B-E5DC-4EDC-8F6B-DCB025536AA8}" type="pres">
      <dgm:prSet presAssocID="{7A7B4507-2F5E-4F90-B631-15624FBEB048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AAF7FEC-6B31-4F48-94FD-0B8EB05ECDE5}" type="pres">
      <dgm:prSet presAssocID="{3D0B92D5-FE17-4C36-B741-B18D0E98B8BA}" presName="sibTrans" presStyleCnt="0"/>
      <dgm:spPr/>
    </dgm:pt>
    <dgm:pt modelId="{C0EAF72A-7CF0-4FB2-91A3-5880A30D7C3F}" type="pres">
      <dgm:prSet presAssocID="{30C9BD0C-8A63-4C8E-9EBD-134787EBCFEF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0FA6497-AA3F-4D4A-851E-3764F4B374E8}" type="pres">
      <dgm:prSet presAssocID="{3B39BD43-8DE0-4CED-B120-DA23F47A296D}" presName="sibTrans" presStyleCnt="0"/>
      <dgm:spPr/>
    </dgm:pt>
    <dgm:pt modelId="{03E939B2-9155-4508-A8C1-FFCA27F95442}" type="pres">
      <dgm:prSet presAssocID="{0252D7C0-D711-4597-8500-81519D5A8A5E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46AEB78F-1BE1-4F02-A687-47008EBEA221}" type="pres">
      <dgm:prSet presAssocID="{56A5E8B7-B403-466B-A00F-2A8D567EA0C0}" presName="sibTrans" presStyleCnt="0"/>
      <dgm:spPr/>
    </dgm:pt>
    <dgm:pt modelId="{C833CD39-FA96-4E70-B45D-0254CC741C94}" type="pres">
      <dgm:prSet presAssocID="{62A18677-D025-40FB-9553-F07FEDD26A13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957A6AC-3081-4329-806F-93211C45A268}" type="pres">
      <dgm:prSet presAssocID="{1C083929-E9DD-45BC-A877-BD6B37DBCD95}" presName="sibTrans" presStyleCnt="0"/>
      <dgm:spPr/>
    </dgm:pt>
    <dgm:pt modelId="{2858B1CB-194F-4BDA-A6C6-1ED60C9B7CD6}" type="pres">
      <dgm:prSet presAssocID="{436E68EF-FD5E-4805-BE34-161E92E497E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EF331385-F704-4674-B40A-6251164EB685}" srcId="{379C3E71-42A7-4EAD-B541-87220CD321EE}" destId="{30C9BD0C-8A63-4C8E-9EBD-134787EBCFEF}" srcOrd="1" destOrd="0" parTransId="{9E5AB5A3-7D35-4174-8D5D-0522651B72A9}" sibTransId="{3B39BD43-8DE0-4CED-B120-DA23F47A296D}"/>
    <dgm:cxn modelId="{F3CFB3C9-7D13-4249-93E9-ABB2CEDCE147}" type="presOf" srcId="{30C9BD0C-8A63-4C8E-9EBD-134787EBCFEF}" destId="{C0EAF72A-7CF0-4FB2-91A3-5880A30D7C3F}" srcOrd="0" destOrd="0" presId="urn:microsoft.com/office/officeart/2005/8/layout/hProcess9"/>
    <dgm:cxn modelId="{12A6107F-43EE-4633-89C9-EEBBD2095C4D}" srcId="{379C3E71-42A7-4EAD-B541-87220CD321EE}" destId="{0252D7C0-D711-4597-8500-81519D5A8A5E}" srcOrd="2" destOrd="0" parTransId="{9B494D8F-19FB-4904-A91C-C3253636BF62}" sibTransId="{56A5E8B7-B403-466B-A00F-2A8D567EA0C0}"/>
    <dgm:cxn modelId="{D0A2046C-D5E9-4C07-95B8-E09E4C8E1151}" type="presOf" srcId="{62A18677-D025-40FB-9553-F07FEDD26A13}" destId="{C833CD39-FA96-4E70-B45D-0254CC741C94}" srcOrd="0" destOrd="0" presId="urn:microsoft.com/office/officeart/2005/8/layout/hProcess9"/>
    <dgm:cxn modelId="{AD2131C7-603D-41D9-A59E-8F49CEBE59E1}" srcId="{379C3E71-42A7-4EAD-B541-87220CD321EE}" destId="{7A7B4507-2F5E-4F90-B631-15624FBEB048}" srcOrd="0" destOrd="0" parTransId="{143C0239-8AA9-4927-A338-4B0D6970A572}" sibTransId="{3D0B92D5-FE17-4C36-B741-B18D0E98B8BA}"/>
    <dgm:cxn modelId="{77DE7986-0C9A-4B03-B304-80C46ABC2457}" type="presOf" srcId="{7A7B4507-2F5E-4F90-B631-15624FBEB048}" destId="{839BDC0B-E5DC-4EDC-8F6B-DCB025536AA8}" srcOrd="0" destOrd="0" presId="urn:microsoft.com/office/officeart/2005/8/layout/hProcess9"/>
    <dgm:cxn modelId="{43856964-C64F-4DA1-B8D9-D05373CB8E19}" srcId="{379C3E71-42A7-4EAD-B541-87220CD321EE}" destId="{62A18677-D025-40FB-9553-F07FEDD26A13}" srcOrd="3" destOrd="0" parTransId="{4E0776C4-A9CD-4315-9CC8-16B37632E65E}" sibTransId="{1C083929-E9DD-45BC-A877-BD6B37DBCD95}"/>
    <dgm:cxn modelId="{8D9A1A33-9E6C-4C4D-9BA3-8984BDB3FEAA}" srcId="{379C3E71-42A7-4EAD-B541-87220CD321EE}" destId="{436E68EF-FD5E-4805-BE34-161E92E497EC}" srcOrd="4" destOrd="0" parTransId="{BB1BB8F4-C460-41BF-8174-ACD5C0A62FFF}" sibTransId="{49B732D5-901F-436F-94A4-E0DA4849B2CD}"/>
    <dgm:cxn modelId="{F0B486C8-659A-4BB6-A18A-94EDA5C8DAD6}" type="presOf" srcId="{0252D7C0-D711-4597-8500-81519D5A8A5E}" destId="{03E939B2-9155-4508-A8C1-FFCA27F95442}" srcOrd="0" destOrd="0" presId="urn:microsoft.com/office/officeart/2005/8/layout/hProcess9"/>
    <dgm:cxn modelId="{18C1C7B0-FA4E-4051-AC3B-F1F19CAA6261}" type="presOf" srcId="{436E68EF-FD5E-4805-BE34-161E92E497EC}" destId="{2858B1CB-194F-4BDA-A6C6-1ED60C9B7CD6}" srcOrd="0" destOrd="0" presId="urn:microsoft.com/office/officeart/2005/8/layout/hProcess9"/>
    <dgm:cxn modelId="{A71E8928-83CA-41C0-953B-4C932B7BBA35}" type="presOf" srcId="{379C3E71-42A7-4EAD-B541-87220CD321EE}" destId="{9A715CF3-D618-48C9-B680-68F6E411A356}" srcOrd="0" destOrd="0" presId="urn:microsoft.com/office/officeart/2005/8/layout/hProcess9"/>
    <dgm:cxn modelId="{57C9939E-4B58-4902-966A-486F856E0F3E}" type="presParOf" srcId="{9A715CF3-D618-48C9-B680-68F6E411A356}" destId="{6D9BB481-8F61-4809-AB51-E26E0C09DA16}" srcOrd="0" destOrd="0" presId="urn:microsoft.com/office/officeart/2005/8/layout/hProcess9"/>
    <dgm:cxn modelId="{291EF025-40C0-4EA1-8366-F4CD04CC1D10}" type="presParOf" srcId="{9A715CF3-D618-48C9-B680-68F6E411A356}" destId="{B07E106A-5066-430D-9579-E84358EAF121}" srcOrd="1" destOrd="0" presId="urn:microsoft.com/office/officeart/2005/8/layout/hProcess9"/>
    <dgm:cxn modelId="{759C3DB0-4968-44F4-A9C2-DFCD6BBFAFCA}" type="presParOf" srcId="{B07E106A-5066-430D-9579-E84358EAF121}" destId="{839BDC0B-E5DC-4EDC-8F6B-DCB025536AA8}" srcOrd="0" destOrd="0" presId="urn:microsoft.com/office/officeart/2005/8/layout/hProcess9"/>
    <dgm:cxn modelId="{6D366E2D-78EE-4F72-B41C-DF937E45C63F}" type="presParOf" srcId="{B07E106A-5066-430D-9579-E84358EAF121}" destId="{1AAF7FEC-6B31-4F48-94FD-0B8EB05ECDE5}" srcOrd="1" destOrd="0" presId="urn:microsoft.com/office/officeart/2005/8/layout/hProcess9"/>
    <dgm:cxn modelId="{7704470C-A267-47ED-A004-DCEE41340B61}" type="presParOf" srcId="{B07E106A-5066-430D-9579-E84358EAF121}" destId="{C0EAF72A-7CF0-4FB2-91A3-5880A30D7C3F}" srcOrd="2" destOrd="0" presId="urn:microsoft.com/office/officeart/2005/8/layout/hProcess9"/>
    <dgm:cxn modelId="{705D08A3-E5A0-4128-A767-CCA94BC010AC}" type="presParOf" srcId="{B07E106A-5066-430D-9579-E84358EAF121}" destId="{E0FA6497-AA3F-4D4A-851E-3764F4B374E8}" srcOrd="3" destOrd="0" presId="urn:microsoft.com/office/officeart/2005/8/layout/hProcess9"/>
    <dgm:cxn modelId="{93007778-D7B4-4A5F-9A87-07835AB0B074}" type="presParOf" srcId="{B07E106A-5066-430D-9579-E84358EAF121}" destId="{03E939B2-9155-4508-A8C1-FFCA27F95442}" srcOrd="4" destOrd="0" presId="urn:microsoft.com/office/officeart/2005/8/layout/hProcess9"/>
    <dgm:cxn modelId="{7E707411-C00E-4467-B97D-A846048FDA86}" type="presParOf" srcId="{B07E106A-5066-430D-9579-E84358EAF121}" destId="{46AEB78F-1BE1-4F02-A687-47008EBEA221}" srcOrd="5" destOrd="0" presId="urn:microsoft.com/office/officeart/2005/8/layout/hProcess9"/>
    <dgm:cxn modelId="{E6E7BB70-465C-4AC9-97F1-8F3DCEE42808}" type="presParOf" srcId="{B07E106A-5066-430D-9579-E84358EAF121}" destId="{C833CD39-FA96-4E70-B45D-0254CC741C94}" srcOrd="6" destOrd="0" presId="urn:microsoft.com/office/officeart/2005/8/layout/hProcess9"/>
    <dgm:cxn modelId="{F962E469-6E2A-4353-8D76-8E18449B251D}" type="presParOf" srcId="{B07E106A-5066-430D-9579-E84358EAF121}" destId="{C957A6AC-3081-4329-806F-93211C45A268}" srcOrd="7" destOrd="0" presId="urn:microsoft.com/office/officeart/2005/8/layout/hProcess9"/>
    <dgm:cxn modelId="{B3B6F2A2-254D-4899-926C-FE51094C6390}" type="presParOf" srcId="{B07E106A-5066-430D-9579-E84358EAF121}" destId="{2858B1CB-194F-4BDA-A6C6-1ED60C9B7CD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5D93D-90DB-4D85-9643-A14FA1686702}" type="doc">
      <dgm:prSet loTypeId="urn:microsoft.com/office/officeart/2009/3/layout/StepUpProcess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42AA10C7-30E0-4F90-8AC9-2D4AAA4733F6}">
      <dgm:prSet phldrT="[Szöveg]"/>
      <dgm:spPr/>
      <dgm:t>
        <a:bodyPr/>
        <a:lstStyle/>
        <a:p>
          <a:r>
            <a:rPr lang="hu-HU" dirty="0" smtClean="0">
              <a:solidFill>
                <a:schemeClr val="bg1"/>
              </a:solidFill>
            </a:rPr>
            <a:t>9-10.  évfolyam</a:t>
          </a:r>
        </a:p>
        <a:p>
          <a:r>
            <a:rPr lang="hu-HU" dirty="0" smtClean="0">
              <a:solidFill>
                <a:schemeClr val="bg1"/>
              </a:solidFill>
            </a:rPr>
            <a:t>ágazati alapképzés</a:t>
          </a:r>
          <a:endParaRPr lang="hu-HU" dirty="0">
            <a:solidFill>
              <a:schemeClr val="bg1"/>
            </a:solidFill>
          </a:endParaRPr>
        </a:p>
      </dgm:t>
    </dgm:pt>
    <dgm:pt modelId="{AB50A0C6-E95D-4DD5-A251-E936FC60DE1A}" type="parTrans" cxnId="{32D3922D-2313-4C4E-969E-657177CEA07D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AF716730-C5CC-40FF-81F0-9FF2F72A77D4}" type="sibTrans" cxnId="{32D3922D-2313-4C4E-969E-657177CEA07D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E980EBBD-36DA-4EB0-B8D6-F74F4C0D1EC0}">
      <dgm:prSet phldrT="[Szöveg]"/>
      <dgm:spPr/>
      <dgm:t>
        <a:bodyPr/>
        <a:lstStyle/>
        <a:p>
          <a:r>
            <a:rPr lang="hu-HU" dirty="0" smtClean="0">
              <a:solidFill>
                <a:schemeClr val="bg1"/>
              </a:solidFill>
            </a:rPr>
            <a:t>11-12. évfolyam</a:t>
          </a:r>
        </a:p>
        <a:p>
          <a:r>
            <a:rPr lang="hu-HU" dirty="0" smtClean="0">
              <a:solidFill>
                <a:schemeClr val="bg1"/>
              </a:solidFill>
            </a:rPr>
            <a:t>14 szakmai óra</a:t>
          </a:r>
          <a:endParaRPr lang="hu-HU" dirty="0">
            <a:solidFill>
              <a:schemeClr val="bg1"/>
            </a:solidFill>
          </a:endParaRPr>
        </a:p>
      </dgm:t>
    </dgm:pt>
    <dgm:pt modelId="{AF7D70E6-86C4-4967-9DC0-30F559BCAF82}" type="parTrans" cxnId="{BFABB0F8-11B8-4D6A-BCF4-FE9EED4EDA3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69A39F73-A688-4899-A4B2-6DF38E428292}" type="sibTrans" cxnId="{BFABB0F8-11B8-4D6A-BCF4-FE9EED4EDA3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6D3ECC09-17C0-4CAD-AEFC-57C553DF47BD}">
      <dgm:prSet phldrT="[Szöveg]"/>
      <dgm:spPr/>
      <dgm:t>
        <a:bodyPr/>
        <a:lstStyle/>
        <a:p>
          <a:r>
            <a:rPr lang="hu-HU" dirty="0" smtClean="0">
              <a:solidFill>
                <a:schemeClr val="bg1"/>
              </a:solidFill>
            </a:rPr>
            <a:t>13. évfolyam</a:t>
          </a:r>
        </a:p>
        <a:p>
          <a:r>
            <a:rPr lang="hu-HU" dirty="0" smtClean="0">
              <a:solidFill>
                <a:schemeClr val="bg1"/>
              </a:solidFill>
            </a:rPr>
            <a:t>25 szakmai óra</a:t>
          </a:r>
          <a:endParaRPr lang="hu-HU" dirty="0">
            <a:solidFill>
              <a:schemeClr val="bg1"/>
            </a:solidFill>
          </a:endParaRPr>
        </a:p>
      </dgm:t>
    </dgm:pt>
    <dgm:pt modelId="{C58DA195-D975-46B3-BA82-81A7C2BE7EAC}" type="parTrans" cxnId="{D508B1BE-F075-4887-BD2C-B0181D467FD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A4CD774F-23DA-4B7F-9D67-3D6FE6E4E033}" type="sibTrans" cxnId="{D508B1BE-F075-4887-BD2C-B0181D467FD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1FF9C9F5-C01D-495D-BED3-C8A8FA71C90F}" type="pres">
      <dgm:prSet presAssocID="{A325D93D-90DB-4D85-9643-A14FA168670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hu-HU"/>
        </a:p>
      </dgm:t>
    </dgm:pt>
    <dgm:pt modelId="{FE10FA94-77AF-428E-9A1B-68271340C64C}" type="pres">
      <dgm:prSet presAssocID="{42AA10C7-30E0-4F90-8AC9-2D4AAA4733F6}" presName="composite" presStyleCnt="0"/>
      <dgm:spPr/>
    </dgm:pt>
    <dgm:pt modelId="{E754AFED-1713-47E6-BE0E-C8111F777563}" type="pres">
      <dgm:prSet presAssocID="{42AA10C7-30E0-4F90-8AC9-2D4AAA4733F6}" presName="LShape" presStyleLbl="alignNode1" presStyleIdx="0" presStyleCnt="5" custScaleX="147282" custLinFactNeighborX="8903"/>
      <dgm:spPr/>
    </dgm:pt>
    <dgm:pt modelId="{70584D9B-7D48-43B1-A1B9-AA87384EB11E}" type="pres">
      <dgm:prSet presAssocID="{42AA10C7-30E0-4F90-8AC9-2D4AAA4733F6}" presName="ParentText" presStyleLbl="revTx" presStyleIdx="0" presStyleCnt="3" custScaleX="191743" custLinFactNeighborX="31418" custLinFactNeighborY="-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14859B8-42DC-4E45-AF96-E495B09774A2}" type="pres">
      <dgm:prSet presAssocID="{42AA10C7-30E0-4F90-8AC9-2D4AAA4733F6}" presName="Triangle" presStyleLbl="alignNode1" presStyleIdx="1" presStyleCnt="5"/>
      <dgm:spPr/>
    </dgm:pt>
    <dgm:pt modelId="{6AD1FF62-1B43-4730-9737-442509DDEE8B}" type="pres">
      <dgm:prSet presAssocID="{AF716730-C5CC-40FF-81F0-9FF2F72A77D4}" presName="sibTrans" presStyleCnt="0"/>
      <dgm:spPr/>
    </dgm:pt>
    <dgm:pt modelId="{197710A1-8554-4CBD-9153-4059880EFFA0}" type="pres">
      <dgm:prSet presAssocID="{AF716730-C5CC-40FF-81F0-9FF2F72A77D4}" presName="space" presStyleCnt="0"/>
      <dgm:spPr/>
    </dgm:pt>
    <dgm:pt modelId="{F192E7BB-7E45-4F96-A908-E4C9CC5B9414}" type="pres">
      <dgm:prSet presAssocID="{E980EBBD-36DA-4EB0-B8D6-F74F4C0D1EC0}" presName="composite" presStyleCnt="0"/>
      <dgm:spPr/>
    </dgm:pt>
    <dgm:pt modelId="{FA51D5D4-6113-49EF-8520-B8F54B6DB035}" type="pres">
      <dgm:prSet presAssocID="{E980EBBD-36DA-4EB0-B8D6-F74F4C0D1EC0}" presName="LShape" presStyleLbl="alignNode1" presStyleIdx="2" presStyleCnt="5" custScaleX="147282" custLinFactNeighborX="8903"/>
      <dgm:spPr/>
    </dgm:pt>
    <dgm:pt modelId="{B07DAE7A-70B8-430D-9194-82DCF61F1B2C}" type="pres">
      <dgm:prSet presAssocID="{E980EBBD-36DA-4EB0-B8D6-F74F4C0D1EC0}" presName="ParentText" presStyleLbl="revTx" presStyleIdx="1" presStyleCnt="3" custScaleX="172213" custLinFactNeighborX="20216" custLinFactNeighborY="6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9725419-C6E9-4D36-A506-F3FD788301DE}" type="pres">
      <dgm:prSet presAssocID="{E980EBBD-36DA-4EB0-B8D6-F74F4C0D1EC0}" presName="Triangle" presStyleLbl="alignNode1" presStyleIdx="3" presStyleCnt="5"/>
      <dgm:spPr/>
    </dgm:pt>
    <dgm:pt modelId="{F7543B23-F1AC-4C87-8DD7-EB3B3DE41F73}" type="pres">
      <dgm:prSet presAssocID="{69A39F73-A688-4899-A4B2-6DF38E428292}" presName="sibTrans" presStyleCnt="0"/>
      <dgm:spPr/>
    </dgm:pt>
    <dgm:pt modelId="{255BCD76-C132-4E5B-8EFA-69EC14A4D69B}" type="pres">
      <dgm:prSet presAssocID="{69A39F73-A688-4899-A4B2-6DF38E428292}" presName="space" presStyleCnt="0"/>
      <dgm:spPr/>
    </dgm:pt>
    <dgm:pt modelId="{7D914729-B3BB-4D07-B6B7-223CFCF6E2D7}" type="pres">
      <dgm:prSet presAssocID="{6D3ECC09-17C0-4CAD-AEFC-57C553DF47BD}" presName="composite" presStyleCnt="0"/>
      <dgm:spPr/>
    </dgm:pt>
    <dgm:pt modelId="{51436FA6-20F7-455D-86DB-9BB8B3F1402C}" type="pres">
      <dgm:prSet presAssocID="{6D3ECC09-17C0-4CAD-AEFC-57C553DF47BD}" presName="LShape" presStyleLbl="alignNode1" presStyleIdx="4" presStyleCnt="5" custScaleX="147282" custLinFactNeighborX="8903"/>
      <dgm:spPr/>
    </dgm:pt>
    <dgm:pt modelId="{F903D40C-4D50-4098-A958-240336D38481}" type="pres">
      <dgm:prSet presAssocID="{6D3ECC09-17C0-4CAD-AEFC-57C553DF47BD}" presName="ParentText" presStyleLbl="revTx" presStyleIdx="2" presStyleCnt="3" custScaleX="130157" custLinFactNeighborX="37815" custLinFactNeighborY="-6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D508B1BE-F075-4887-BD2C-B0181D467FD6}" srcId="{A325D93D-90DB-4D85-9643-A14FA1686702}" destId="{6D3ECC09-17C0-4CAD-AEFC-57C553DF47BD}" srcOrd="2" destOrd="0" parTransId="{C58DA195-D975-46B3-BA82-81A7C2BE7EAC}" sibTransId="{A4CD774F-23DA-4B7F-9D67-3D6FE6E4E033}"/>
    <dgm:cxn modelId="{A3E11D05-6228-41A0-B873-5B7B2DB13BEC}" type="presOf" srcId="{6D3ECC09-17C0-4CAD-AEFC-57C553DF47BD}" destId="{F903D40C-4D50-4098-A958-240336D38481}" srcOrd="0" destOrd="0" presId="urn:microsoft.com/office/officeart/2009/3/layout/StepUpProcess"/>
    <dgm:cxn modelId="{32D3922D-2313-4C4E-969E-657177CEA07D}" srcId="{A325D93D-90DB-4D85-9643-A14FA1686702}" destId="{42AA10C7-30E0-4F90-8AC9-2D4AAA4733F6}" srcOrd="0" destOrd="0" parTransId="{AB50A0C6-E95D-4DD5-A251-E936FC60DE1A}" sibTransId="{AF716730-C5CC-40FF-81F0-9FF2F72A77D4}"/>
    <dgm:cxn modelId="{6CD6C4A9-9A72-400B-B2E6-C84932BFAA0D}" type="presOf" srcId="{E980EBBD-36DA-4EB0-B8D6-F74F4C0D1EC0}" destId="{B07DAE7A-70B8-430D-9194-82DCF61F1B2C}" srcOrd="0" destOrd="0" presId="urn:microsoft.com/office/officeart/2009/3/layout/StepUpProcess"/>
    <dgm:cxn modelId="{E52C77A3-EC63-47DA-8D62-272CBDC8C4BF}" type="presOf" srcId="{A325D93D-90DB-4D85-9643-A14FA1686702}" destId="{1FF9C9F5-C01D-495D-BED3-C8A8FA71C90F}" srcOrd="0" destOrd="0" presId="urn:microsoft.com/office/officeart/2009/3/layout/StepUpProcess"/>
    <dgm:cxn modelId="{DC63553F-0B4D-453C-A56F-BF0D0F70E160}" type="presOf" srcId="{42AA10C7-30E0-4F90-8AC9-2D4AAA4733F6}" destId="{70584D9B-7D48-43B1-A1B9-AA87384EB11E}" srcOrd="0" destOrd="0" presId="urn:microsoft.com/office/officeart/2009/3/layout/StepUpProcess"/>
    <dgm:cxn modelId="{BFABB0F8-11B8-4D6A-BCF4-FE9EED4EDA36}" srcId="{A325D93D-90DB-4D85-9643-A14FA1686702}" destId="{E980EBBD-36DA-4EB0-B8D6-F74F4C0D1EC0}" srcOrd="1" destOrd="0" parTransId="{AF7D70E6-86C4-4967-9DC0-30F559BCAF82}" sibTransId="{69A39F73-A688-4899-A4B2-6DF38E428292}"/>
    <dgm:cxn modelId="{FDF73761-82E0-4DA0-B80D-36274B988927}" type="presParOf" srcId="{1FF9C9F5-C01D-495D-BED3-C8A8FA71C90F}" destId="{FE10FA94-77AF-428E-9A1B-68271340C64C}" srcOrd="0" destOrd="0" presId="urn:microsoft.com/office/officeart/2009/3/layout/StepUpProcess"/>
    <dgm:cxn modelId="{2F40A9CC-117C-4FBB-ADFA-6CB589870FD7}" type="presParOf" srcId="{FE10FA94-77AF-428E-9A1B-68271340C64C}" destId="{E754AFED-1713-47E6-BE0E-C8111F777563}" srcOrd="0" destOrd="0" presId="urn:microsoft.com/office/officeart/2009/3/layout/StepUpProcess"/>
    <dgm:cxn modelId="{2D390FD2-B0F1-4040-A634-ED3D48965821}" type="presParOf" srcId="{FE10FA94-77AF-428E-9A1B-68271340C64C}" destId="{70584D9B-7D48-43B1-A1B9-AA87384EB11E}" srcOrd="1" destOrd="0" presId="urn:microsoft.com/office/officeart/2009/3/layout/StepUpProcess"/>
    <dgm:cxn modelId="{B3A8C1CA-EE40-4890-8821-EDD9BF761E68}" type="presParOf" srcId="{FE10FA94-77AF-428E-9A1B-68271340C64C}" destId="{214859B8-42DC-4E45-AF96-E495B09774A2}" srcOrd="2" destOrd="0" presId="urn:microsoft.com/office/officeart/2009/3/layout/StepUpProcess"/>
    <dgm:cxn modelId="{FE87C1D8-EED6-4723-8AFC-5D2729C38E11}" type="presParOf" srcId="{1FF9C9F5-C01D-495D-BED3-C8A8FA71C90F}" destId="{6AD1FF62-1B43-4730-9737-442509DDEE8B}" srcOrd="1" destOrd="0" presId="urn:microsoft.com/office/officeart/2009/3/layout/StepUpProcess"/>
    <dgm:cxn modelId="{221E063A-B0F7-4339-9A79-1AC7BBA6D1D1}" type="presParOf" srcId="{6AD1FF62-1B43-4730-9737-442509DDEE8B}" destId="{197710A1-8554-4CBD-9153-4059880EFFA0}" srcOrd="0" destOrd="0" presId="urn:microsoft.com/office/officeart/2009/3/layout/StepUpProcess"/>
    <dgm:cxn modelId="{0C5107B4-B08A-4BF8-A056-CBB43C256C53}" type="presParOf" srcId="{1FF9C9F5-C01D-495D-BED3-C8A8FA71C90F}" destId="{F192E7BB-7E45-4F96-A908-E4C9CC5B9414}" srcOrd="2" destOrd="0" presId="urn:microsoft.com/office/officeart/2009/3/layout/StepUpProcess"/>
    <dgm:cxn modelId="{F1D97DD1-DB66-4391-9CB3-EF6E40C98BBC}" type="presParOf" srcId="{F192E7BB-7E45-4F96-A908-E4C9CC5B9414}" destId="{FA51D5D4-6113-49EF-8520-B8F54B6DB035}" srcOrd="0" destOrd="0" presId="urn:microsoft.com/office/officeart/2009/3/layout/StepUpProcess"/>
    <dgm:cxn modelId="{6120E7C3-98F0-4729-A7F4-B57C9B862052}" type="presParOf" srcId="{F192E7BB-7E45-4F96-A908-E4C9CC5B9414}" destId="{B07DAE7A-70B8-430D-9194-82DCF61F1B2C}" srcOrd="1" destOrd="0" presId="urn:microsoft.com/office/officeart/2009/3/layout/StepUpProcess"/>
    <dgm:cxn modelId="{6812C02C-49AE-48D6-980D-4BB6EE84DE8A}" type="presParOf" srcId="{F192E7BB-7E45-4F96-A908-E4C9CC5B9414}" destId="{19725419-C6E9-4D36-A506-F3FD788301DE}" srcOrd="2" destOrd="0" presId="urn:microsoft.com/office/officeart/2009/3/layout/StepUpProcess"/>
    <dgm:cxn modelId="{076CF25F-F6E1-4958-BC2A-B5EEFC807EDC}" type="presParOf" srcId="{1FF9C9F5-C01D-495D-BED3-C8A8FA71C90F}" destId="{F7543B23-F1AC-4C87-8DD7-EB3B3DE41F73}" srcOrd="3" destOrd="0" presId="urn:microsoft.com/office/officeart/2009/3/layout/StepUpProcess"/>
    <dgm:cxn modelId="{2F77EEDD-11C3-4F69-AC37-EC3F0B80F032}" type="presParOf" srcId="{F7543B23-F1AC-4C87-8DD7-EB3B3DE41F73}" destId="{255BCD76-C132-4E5B-8EFA-69EC14A4D69B}" srcOrd="0" destOrd="0" presId="urn:microsoft.com/office/officeart/2009/3/layout/StepUpProcess"/>
    <dgm:cxn modelId="{05A430D3-D786-497A-BE31-8CF30DC6552C}" type="presParOf" srcId="{1FF9C9F5-C01D-495D-BED3-C8A8FA71C90F}" destId="{7D914729-B3BB-4D07-B6B7-223CFCF6E2D7}" srcOrd="4" destOrd="0" presId="urn:microsoft.com/office/officeart/2009/3/layout/StepUpProcess"/>
    <dgm:cxn modelId="{A2B0DB9D-BA9E-4224-AA9F-3D3BF5BE8DF7}" type="presParOf" srcId="{7D914729-B3BB-4D07-B6B7-223CFCF6E2D7}" destId="{51436FA6-20F7-455D-86DB-9BB8B3F1402C}" srcOrd="0" destOrd="0" presId="urn:microsoft.com/office/officeart/2009/3/layout/StepUpProcess"/>
    <dgm:cxn modelId="{5B14587A-240A-4D50-A900-123EA44D2E08}" type="presParOf" srcId="{7D914729-B3BB-4D07-B6B7-223CFCF6E2D7}" destId="{F903D40C-4D50-4098-A958-240336D3848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9A10B-0724-4E1C-BA16-78660B5988A3}" type="doc">
      <dgm:prSet loTypeId="urn:microsoft.com/office/officeart/2005/8/layout/p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F8BC105-EDF6-4AAB-B9D7-B8A5919800E8}">
      <dgm:prSet phldrT="[Szöveg]" custT="1"/>
      <dgm:spPr/>
      <dgm:t>
        <a:bodyPr/>
        <a:lstStyle/>
        <a:p>
          <a:r>
            <a:rPr lang="hu-HU" sz="1800" dirty="0" smtClean="0">
              <a:solidFill>
                <a:schemeClr val="bg1"/>
              </a:solidFill>
            </a:rPr>
            <a:t>9 gépterem</a:t>
          </a:r>
          <a:endParaRPr lang="hu-HU" sz="1800" dirty="0">
            <a:solidFill>
              <a:schemeClr val="bg1"/>
            </a:solidFill>
          </a:endParaRPr>
        </a:p>
      </dgm:t>
    </dgm:pt>
    <dgm:pt modelId="{CC3191AF-06D1-4EAD-B7AF-6E70BF729C8C}" type="parTrans" cxnId="{CEACDBCD-BF5D-430C-840B-3697097618E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221AE244-FFCC-47D4-9B54-C905386E5AEF}" type="sibTrans" cxnId="{CEACDBCD-BF5D-430C-840B-3697097618E6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DDED1C3A-49F8-426E-9BDE-534739BAEF5D}">
      <dgm:prSet phldrT="[Szöveg]" custT="1"/>
      <dgm:spPr/>
      <dgm:t>
        <a:bodyPr/>
        <a:lstStyle/>
        <a:p>
          <a:r>
            <a:rPr lang="hu-HU" sz="1800" dirty="0" smtClean="0">
              <a:solidFill>
                <a:schemeClr val="bg1"/>
              </a:solidFill>
            </a:rPr>
            <a:t>kis létszámú csoportok</a:t>
          </a:r>
          <a:endParaRPr lang="hu-HU" sz="1800" dirty="0">
            <a:solidFill>
              <a:schemeClr val="bg1"/>
            </a:solidFill>
          </a:endParaRPr>
        </a:p>
      </dgm:t>
    </dgm:pt>
    <dgm:pt modelId="{D857D38E-C29A-4267-A6D6-70C031E97B37}" type="parTrans" cxnId="{A67FAA16-FAD9-4243-A864-3AD1A01A5617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D057D8C8-50CF-45AD-93DB-FA45C6F95C88}" type="sibTrans" cxnId="{A67FAA16-FAD9-4243-A864-3AD1A01A5617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01BA7E14-4DBF-4F79-BBB6-31AF9FD3874E}">
      <dgm:prSet phldrT="[Szöveg]" custT="1"/>
      <dgm:spPr/>
      <dgm:t>
        <a:bodyPr/>
        <a:lstStyle/>
        <a:p>
          <a:r>
            <a:rPr lang="hu-HU" sz="1800" dirty="0" smtClean="0">
              <a:solidFill>
                <a:schemeClr val="bg1"/>
              </a:solidFill>
            </a:rPr>
            <a:t>kivetítők</a:t>
          </a:r>
          <a:endParaRPr lang="hu-HU" sz="1800" dirty="0">
            <a:solidFill>
              <a:schemeClr val="bg1"/>
            </a:solidFill>
          </a:endParaRPr>
        </a:p>
      </dgm:t>
    </dgm:pt>
    <dgm:pt modelId="{BA87BFEA-A6E1-4F18-B5D8-AC4CDE86CC28}" type="parTrans" cxnId="{1C089274-0AD8-43C0-85E9-F0D9FAB4AE51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A454B106-E91D-40E9-8749-6949F892BA79}" type="sibTrans" cxnId="{1C089274-0AD8-43C0-85E9-F0D9FAB4AE51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08FEFAA4-0E34-4E96-9A8D-8183408B8594}">
      <dgm:prSet phldrT="[Szöveg]" custT="1"/>
      <dgm:spPr/>
      <dgm:t>
        <a:bodyPr/>
        <a:lstStyle/>
        <a:p>
          <a:r>
            <a:rPr lang="hu-HU" sz="1800" dirty="0" smtClean="0">
              <a:solidFill>
                <a:schemeClr val="bg1"/>
              </a:solidFill>
            </a:rPr>
            <a:t>interaktív táblák</a:t>
          </a:r>
        </a:p>
      </dgm:t>
    </dgm:pt>
    <dgm:pt modelId="{94BA47C0-0EA3-494A-BAAD-8429CA2C9C57}" type="parTrans" cxnId="{703420F7-FE04-4DA6-A42F-3B5893D1E27E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2DD2A43E-BF11-4793-935B-FF0CA5AB5C18}" type="sibTrans" cxnId="{703420F7-FE04-4DA6-A42F-3B5893D1E27E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44CA9F83-CB5C-499F-B2EB-1BCD9FEAF146}">
      <dgm:prSet phldrT="[Szöveg]" custT="1"/>
      <dgm:spPr/>
      <dgm:t>
        <a:bodyPr/>
        <a:lstStyle/>
        <a:p>
          <a:r>
            <a:rPr lang="hu-HU" sz="1800" dirty="0" smtClean="0">
              <a:solidFill>
                <a:schemeClr val="bg1"/>
              </a:solidFill>
            </a:rPr>
            <a:t>szakkörök</a:t>
          </a:r>
        </a:p>
      </dgm:t>
    </dgm:pt>
    <dgm:pt modelId="{2B86CB2D-1D37-4114-B5FE-8A7D5A91C745}" type="parTrans" cxnId="{29B2A050-EA7F-4F38-AC92-28CA017EC157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52279DFD-9D08-414B-ABB2-216FCC777EB6}" type="sibTrans" cxnId="{29B2A050-EA7F-4F38-AC92-28CA017EC157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6F06CC8C-4F21-4F07-882A-2DC661F0C344}">
      <dgm:prSet phldrT="[Szöveg]" custT="1"/>
      <dgm:spPr/>
      <dgm:t>
        <a:bodyPr/>
        <a:lstStyle/>
        <a:p>
          <a:r>
            <a:rPr lang="hu-HU" sz="1800" dirty="0" smtClean="0">
              <a:solidFill>
                <a:schemeClr val="bg1"/>
              </a:solidFill>
            </a:rPr>
            <a:t>szakmai versenyek</a:t>
          </a:r>
        </a:p>
      </dgm:t>
    </dgm:pt>
    <dgm:pt modelId="{B6C868E0-1AA7-496A-80DC-E7C7450D687C}" type="parTrans" cxnId="{8FAF37D5-E56A-4353-BDD7-7966C7C61B88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5F488A3C-A1EB-4A7E-849C-CEF896A73EB1}" type="sibTrans" cxnId="{8FAF37D5-E56A-4353-BDD7-7966C7C61B88}">
      <dgm:prSet/>
      <dgm:spPr/>
      <dgm:t>
        <a:bodyPr/>
        <a:lstStyle/>
        <a:p>
          <a:endParaRPr lang="hu-HU">
            <a:solidFill>
              <a:schemeClr val="bg1"/>
            </a:solidFill>
          </a:endParaRPr>
        </a:p>
      </dgm:t>
    </dgm:pt>
    <dgm:pt modelId="{D9EC7231-F7A7-4C99-B61B-420B7503525D}" type="pres">
      <dgm:prSet presAssocID="{B6D9A10B-0724-4E1C-BA16-78660B5988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E98CEF62-E701-4788-92FE-C4222AEB6636}" type="pres">
      <dgm:prSet presAssocID="{6F8BC105-EDF6-4AAB-B9D7-B8A5919800E8}" presName="compNode" presStyleCnt="0"/>
      <dgm:spPr/>
    </dgm:pt>
    <dgm:pt modelId="{7272F4C8-7995-4DAC-8441-B9AF53971465}" type="pres">
      <dgm:prSet presAssocID="{6F8BC105-EDF6-4AAB-B9D7-B8A5919800E8}" presName="pictRect" presStyleLbl="nod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endParaRPr lang="hu-HU"/>
        </a:p>
      </dgm:t>
    </dgm:pt>
    <dgm:pt modelId="{5C2C860D-A97A-4B88-A205-FA232EEC5600}" type="pres">
      <dgm:prSet presAssocID="{6F8BC105-EDF6-4AAB-B9D7-B8A5919800E8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375E0F5-0700-4679-ADD6-0B07B9C33B83}" type="pres">
      <dgm:prSet presAssocID="{221AE244-FFCC-47D4-9B54-C905386E5AEF}" presName="sibTrans" presStyleLbl="sibTrans2D1" presStyleIdx="0" presStyleCnt="0"/>
      <dgm:spPr/>
      <dgm:t>
        <a:bodyPr/>
        <a:lstStyle/>
        <a:p>
          <a:endParaRPr lang="hu-HU"/>
        </a:p>
      </dgm:t>
    </dgm:pt>
    <dgm:pt modelId="{481B9202-04FE-401B-8405-8D9AC09EC872}" type="pres">
      <dgm:prSet presAssocID="{DDED1C3A-49F8-426E-9BDE-534739BAEF5D}" presName="compNode" presStyleCnt="0"/>
      <dgm:spPr/>
    </dgm:pt>
    <dgm:pt modelId="{2B3AAA94-135B-445E-A45C-1DFE4388B3CC}" type="pres">
      <dgm:prSet presAssocID="{DDED1C3A-49F8-426E-9BDE-534739BAEF5D}" presName="pict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endParaRPr lang="hu-HU"/>
        </a:p>
      </dgm:t>
    </dgm:pt>
    <dgm:pt modelId="{E8FBB93D-E4FE-41B8-B137-2E2A4FB7C85F}" type="pres">
      <dgm:prSet presAssocID="{DDED1C3A-49F8-426E-9BDE-534739BAEF5D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35261EE1-3161-4664-A015-516860905F5B}" type="pres">
      <dgm:prSet presAssocID="{D057D8C8-50CF-45AD-93DB-FA45C6F95C88}" presName="sibTrans" presStyleLbl="sibTrans2D1" presStyleIdx="0" presStyleCnt="0"/>
      <dgm:spPr/>
      <dgm:t>
        <a:bodyPr/>
        <a:lstStyle/>
        <a:p>
          <a:endParaRPr lang="hu-HU"/>
        </a:p>
      </dgm:t>
    </dgm:pt>
    <dgm:pt modelId="{692314DD-E367-44F1-964F-596C7B512D66}" type="pres">
      <dgm:prSet presAssocID="{01BA7E14-4DBF-4F79-BBB6-31AF9FD3874E}" presName="compNode" presStyleCnt="0"/>
      <dgm:spPr/>
    </dgm:pt>
    <dgm:pt modelId="{425035BC-CC9D-4914-B1FA-EF2BA5334823}" type="pres">
      <dgm:prSet presAssocID="{01BA7E14-4DBF-4F79-BBB6-31AF9FD3874E}" presName="pictRect" presStyleLbl="nod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endParaRPr lang="hu-HU"/>
        </a:p>
      </dgm:t>
    </dgm:pt>
    <dgm:pt modelId="{BE72B4EC-F9FD-42B7-8946-58114764C4F1}" type="pres">
      <dgm:prSet presAssocID="{01BA7E14-4DBF-4F79-BBB6-31AF9FD3874E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4FB457F-82ED-4A13-BF41-EEA1BE8D5D24}" type="pres">
      <dgm:prSet presAssocID="{A454B106-E91D-40E9-8749-6949F892BA79}" presName="sibTrans" presStyleLbl="sibTrans2D1" presStyleIdx="0" presStyleCnt="0"/>
      <dgm:spPr/>
      <dgm:t>
        <a:bodyPr/>
        <a:lstStyle/>
        <a:p>
          <a:endParaRPr lang="hu-HU"/>
        </a:p>
      </dgm:t>
    </dgm:pt>
    <dgm:pt modelId="{B8DA48FE-1DD4-4C2A-932D-9FBD2E77C97E}" type="pres">
      <dgm:prSet presAssocID="{08FEFAA4-0E34-4E96-9A8D-8183408B8594}" presName="compNode" presStyleCnt="0"/>
      <dgm:spPr/>
    </dgm:pt>
    <dgm:pt modelId="{40D435E4-DA02-4358-A1D1-1CFB783504A4}" type="pres">
      <dgm:prSet presAssocID="{08FEFAA4-0E34-4E96-9A8D-8183408B8594}" presName="pictRect" presStyleLbl="nod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endParaRPr lang="hu-HU"/>
        </a:p>
      </dgm:t>
    </dgm:pt>
    <dgm:pt modelId="{041C7E6E-7791-49FF-8741-F6B3469AD7B9}" type="pres">
      <dgm:prSet presAssocID="{08FEFAA4-0E34-4E96-9A8D-8183408B8594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41C13985-0EDF-4814-8DAF-C7FEFED46D94}" type="pres">
      <dgm:prSet presAssocID="{2DD2A43E-BF11-4793-935B-FF0CA5AB5C18}" presName="sibTrans" presStyleLbl="sibTrans2D1" presStyleIdx="0" presStyleCnt="0"/>
      <dgm:spPr/>
      <dgm:t>
        <a:bodyPr/>
        <a:lstStyle/>
        <a:p>
          <a:endParaRPr lang="hu-HU"/>
        </a:p>
      </dgm:t>
    </dgm:pt>
    <dgm:pt modelId="{726E6FCF-7D9F-4C27-89DB-E01BD94E8D5F}" type="pres">
      <dgm:prSet presAssocID="{44CA9F83-CB5C-499F-B2EB-1BCD9FEAF146}" presName="compNode" presStyleCnt="0"/>
      <dgm:spPr/>
    </dgm:pt>
    <dgm:pt modelId="{ED63665E-BDAA-474B-B520-A91E3FBD4A62}" type="pres">
      <dgm:prSet presAssocID="{44CA9F83-CB5C-499F-B2EB-1BCD9FEAF146}" presName="pictRect" presStyleLbl="nod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endParaRPr lang="hu-HU"/>
        </a:p>
      </dgm:t>
    </dgm:pt>
    <dgm:pt modelId="{32E6E1EB-37A6-4B00-B7E5-EB51ECE02AB0}" type="pres">
      <dgm:prSet presAssocID="{44CA9F83-CB5C-499F-B2EB-1BCD9FEAF146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A6BAD7D-47D4-4062-A62B-7BDD66DAA179}" type="pres">
      <dgm:prSet presAssocID="{52279DFD-9D08-414B-ABB2-216FCC777EB6}" presName="sibTrans" presStyleLbl="sibTrans2D1" presStyleIdx="0" presStyleCnt="0"/>
      <dgm:spPr/>
      <dgm:t>
        <a:bodyPr/>
        <a:lstStyle/>
        <a:p>
          <a:endParaRPr lang="hu-HU"/>
        </a:p>
      </dgm:t>
    </dgm:pt>
    <dgm:pt modelId="{E85F6480-1530-4D53-B626-68C0606C69E3}" type="pres">
      <dgm:prSet presAssocID="{6F06CC8C-4F21-4F07-882A-2DC661F0C344}" presName="compNode" presStyleCnt="0"/>
      <dgm:spPr/>
    </dgm:pt>
    <dgm:pt modelId="{66878F6B-34C2-4D16-862B-13E2423047C7}" type="pres">
      <dgm:prSet presAssocID="{6F06CC8C-4F21-4F07-882A-2DC661F0C344}" presName="pictRect" presStyleLbl="nod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effectLst>
          <a:innerShdw blurRad="63500" dist="50800" dir="10800000">
            <a:prstClr val="black">
              <a:alpha val="50000"/>
            </a:prstClr>
          </a:innerShdw>
        </a:effectLst>
      </dgm:spPr>
      <dgm:t>
        <a:bodyPr/>
        <a:lstStyle/>
        <a:p>
          <a:endParaRPr lang="hu-HU"/>
        </a:p>
      </dgm:t>
    </dgm:pt>
    <dgm:pt modelId="{ADE549B3-86CC-4F1B-ACF2-47D94034CCF4}" type="pres">
      <dgm:prSet presAssocID="{6F06CC8C-4F21-4F07-882A-2DC661F0C344}" presName="textRect" presStyleLbl="revTx" presStyleIdx="5" presStyleCnt="6" custScaleX="15948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28E532FC-901F-4299-869C-B424933730E1}" type="presOf" srcId="{221AE244-FFCC-47D4-9B54-C905386E5AEF}" destId="{1375E0F5-0700-4679-ADD6-0B07B9C33B83}" srcOrd="0" destOrd="0" presId="urn:microsoft.com/office/officeart/2005/8/layout/pList1"/>
    <dgm:cxn modelId="{CEACDBCD-BF5D-430C-840B-3697097618E6}" srcId="{B6D9A10B-0724-4E1C-BA16-78660B5988A3}" destId="{6F8BC105-EDF6-4AAB-B9D7-B8A5919800E8}" srcOrd="0" destOrd="0" parTransId="{CC3191AF-06D1-4EAD-B7AF-6E70BF729C8C}" sibTransId="{221AE244-FFCC-47D4-9B54-C905386E5AEF}"/>
    <dgm:cxn modelId="{C7D881DB-C69C-496D-8E9F-A1314332D8E2}" type="presOf" srcId="{44CA9F83-CB5C-499F-B2EB-1BCD9FEAF146}" destId="{32E6E1EB-37A6-4B00-B7E5-EB51ECE02AB0}" srcOrd="0" destOrd="0" presId="urn:microsoft.com/office/officeart/2005/8/layout/pList1"/>
    <dgm:cxn modelId="{703420F7-FE04-4DA6-A42F-3B5893D1E27E}" srcId="{B6D9A10B-0724-4E1C-BA16-78660B5988A3}" destId="{08FEFAA4-0E34-4E96-9A8D-8183408B8594}" srcOrd="3" destOrd="0" parTransId="{94BA47C0-0EA3-494A-BAAD-8429CA2C9C57}" sibTransId="{2DD2A43E-BF11-4793-935B-FF0CA5AB5C18}"/>
    <dgm:cxn modelId="{8FAF37D5-E56A-4353-BDD7-7966C7C61B88}" srcId="{B6D9A10B-0724-4E1C-BA16-78660B5988A3}" destId="{6F06CC8C-4F21-4F07-882A-2DC661F0C344}" srcOrd="5" destOrd="0" parTransId="{B6C868E0-1AA7-496A-80DC-E7C7450D687C}" sibTransId="{5F488A3C-A1EB-4A7E-849C-CEF896A73EB1}"/>
    <dgm:cxn modelId="{1AF1040A-02FD-4A59-99BD-5D9BB4E8F1C9}" type="presOf" srcId="{52279DFD-9D08-414B-ABB2-216FCC777EB6}" destId="{1A6BAD7D-47D4-4062-A62B-7BDD66DAA179}" srcOrd="0" destOrd="0" presId="urn:microsoft.com/office/officeart/2005/8/layout/pList1"/>
    <dgm:cxn modelId="{F5DDE82B-C42D-4F0B-888A-30490D70C5AB}" type="presOf" srcId="{08FEFAA4-0E34-4E96-9A8D-8183408B8594}" destId="{041C7E6E-7791-49FF-8741-F6B3469AD7B9}" srcOrd="0" destOrd="0" presId="urn:microsoft.com/office/officeart/2005/8/layout/pList1"/>
    <dgm:cxn modelId="{B8AE32C7-1160-48ED-BCDB-462C7F52F4AA}" type="presOf" srcId="{01BA7E14-4DBF-4F79-BBB6-31AF9FD3874E}" destId="{BE72B4EC-F9FD-42B7-8946-58114764C4F1}" srcOrd="0" destOrd="0" presId="urn:microsoft.com/office/officeart/2005/8/layout/pList1"/>
    <dgm:cxn modelId="{A67FAA16-FAD9-4243-A864-3AD1A01A5617}" srcId="{B6D9A10B-0724-4E1C-BA16-78660B5988A3}" destId="{DDED1C3A-49F8-426E-9BDE-534739BAEF5D}" srcOrd="1" destOrd="0" parTransId="{D857D38E-C29A-4267-A6D6-70C031E97B37}" sibTransId="{D057D8C8-50CF-45AD-93DB-FA45C6F95C88}"/>
    <dgm:cxn modelId="{7319FFAD-7EDF-47E2-A0B6-CD5AAE26B7A0}" type="presOf" srcId="{A454B106-E91D-40E9-8749-6949F892BA79}" destId="{E4FB457F-82ED-4A13-BF41-EEA1BE8D5D24}" srcOrd="0" destOrd="0" presId="urn:microsoft.com/office/officeart/2005/8/layout/pList1"/>
    <dgm:cxn modelId="{29B2A050-EA7F-4F38-AC92-28CA017EC157}" srcId="{B6D9A10B-0724-4E1C-BA16-78660B5988A3}" destId="{44CA9F83-CB5C-499F-B2EB-1BCD9FEAF146}" srcOrd="4" destOrd="0" parTransId="{2B86CB2D-1D37-4114-B5FE-8A7D5A91C745}" sibTransId="{52279DFD-9D08-414B-ABB2-216FCC777EB6}"/>
    <dgm:cxn modelId="{B10C9496-B615-43A7-8B3F-DF90388DC0D3}" type="presOf" srcId="{B6D9A10B-0724-4E1C-BA16-78660B5988A3}" destId="{D9EC7231-F7A7-4C99-B61B-420B7503525D}" srcOrd="0" destOrd="0" presId="urn:microsoft.com/office/officeart/2005/8/layout/pList1"/>
    <dgm:cxn modelId="{1C089274-0AD8-43C0-85E9-F0D9FAB4AE51}" srcId="{B6D9A10B-0724-4E1C-BA16-78660B5988A3}" destId="{01BA7E14-4DBF-4F79-BBB6-31AF9FD3874E}" srcOrd="2" destOrd="0" parTransId="{BA87BFEA-A6E1-4F18-B5D8-AC4CDE86CC28}" sibTransId="{A454B106-E91D-40E9-8749-6949F892BA79}"/>
    <dgm:cxn modelId="{C3DA73A1-DD90-403E-B470-29004B4C02FD}" type="presOf" srcId="{2DD2A43E-BF11-4793-935B-FF0CA5AB5C18}" destId="{41C13985-0EDF-4814-8DAF-C7FEFED46D94}" srcOrd="0" destOrd="0" presId="urn:microsoft.com/office/officeart/2005/8/layout/pList1"/>
    <dgm:cxn modelId="{A95DBEB1-A46F-42F5-947C-73B4181DEFB9}" type="presOf" srcId="{D057D8C8-50CF-45AD-93DB-FA45C6F95C88}" destId="{35261EE1-3161-4664-A015-516860905F5B}" srcOrd="0" destOrd="0" presId="urn:microsoft.com/office/officeart/2005/8/layout/pList1"/>
    <dgm:cxn modelId="{2A448B70-7259-4C86-A9AC-17EBCB779178}" type="presOf" srcId="{6F8BC105-EDF6-4AAB-B9D7-B8A5919800E8}" destId="{5C2C860D-A97A-4B88-A205-FA232EEC5600}" srcOrd="0" destOrd="0" presId="urn:microsoft.com/office/officeart/2005/8/layout/pList1"/>
    <dgm:cxn modelId="{F04A737A-C115-4EB1-95BC-4227418964DF}" type="presOf" srcId="{6F06CC8C-4F21-4F07-882A-2DC661F0C344}" destId="{ADE549B3-86CC-4F1B-ACF2-47D94034CCF4}" srcOrd="0" destOrd="0" presId="urn:microsoft.com/office/officeart/2005/8/layout/pList1"/>
    <dgm:cxn modelId="{4A34753F-8254-4613-BE8F-3E9DF9D3CE09}" type="presOf" srcId="{DDED1C3A-49F8-426E-9BDE-534739BAEF5D}" destId="{E8FBB93D-E4FE-41B8-B137-2E2A4FB7C85F}" srcOrd="0" destOrd="0" presId="urn:microsoft.com/office/officeart/2005/8/layout/pList1"/>
    <dgm:cxn modelId="{E301E7C5-F47D-4F7B-A47E-5BB7D233F3CC}" type="presParOf" srcId="{D9EC7231-F7A7-4C99-B61B-420B7503525D}" destId="{E98CEF62-E701-4788-92FE-C4222AEB6636}" srcOrd="0" destOrd="0" presId="urn:microsoft.com/office/officeart/2005/8/layout/pList1"/>
    <dgm:cxn modelId="{CD6A7EF6-1B35-4537-9B06-628645650BF4}" type="presParOf" srcId="{E98CEF62-E701-4788-92FE-C4222AEB6636}" destId="{7272F4C8-7995-4DAC-8441-B9AF53971465}" srcOrd="0" destOrd="0" presId="urn:microsoft.com/office/officeart/2005/8/layout/pList1"/>
    <dgm:cxn modelId="{77FCBF39-49BD-44AD-BA80-C4F9F753C037}" type="presParOf" srcId="{E98CEF62-E701-4788-92FE-C4222AEB6636}" destId="{5C2C860D-A97A-4B88-A205-FA232EEC5600}" srcOrd="1" destOrd="0" presId="urn:microsoft.com/office/officeart/2005/8/layout/pList1"/>
    <dgm:cxn modelId="{731EFE84-8FAD-4E94-92A6-7B53C5E57C9D}" type="presParOf" srcId="{D9EC7231-F7A7-4C99-B61B-420B7503525D}" destId="{1375E0F5-0700-4679-ADD6-0B07B9C33B83}" srcOrd="1" destOrd="0" presId="urn:microsoft.com/office/officeart/2005/8/layout/pList1"/>
    <dgm:cxn modelId="{1ED04967-9F86-46EB-88AC-101B85284024}" type="presParOf" srcId="{D9EC7231-F7A7-4C99-B61B-420B7503525D}" destId="{481B9202-04FE-401B-8405-8D9AC09EC872}" srcOrd="2" destOrd="0" presId="urn:microsoft.com/office/officeart/2005/8/layout/pList1"/>
    <dgm:cxn modelId="{C9886885-64D5-4BA9-A544-CE84025A980E}" type="presParOf" srcId="{481B9202-04FE-401B-8405-8D9AC09EC872}" destId="{2B3AAA94-135B-445E-A45C-1DFE4388B3CC}" srcOrd="0" destOrd="0" presId="urn:microsoft.com/office/officeart/2005/8/layout/pList1"/>
    <dgm:cxn modelId="{D958BB46-EF3A-46BF-BC28-880B177B1AA7}" type="presParOf" srcId="{481B9202-04FE-401B-8405-8D9AC09EC872}" destId="{E8FBB93D-E4FE-41B8-B137-2E2A4FB7C85F}" srcOrd="1" destOrd="0" presId="urn:microsoft.com/office/officeart/2005/8/layout/pList1"/>
    <dgm:cxn modelId="{76D559ED-A00C-4F1C-B6FE-5624EF99F34C}" type="presParOf" srcId="{D9EC7231-F7A7-4C99-B61B-420B7503525D}" destId="{35261EE1-3161-4664-A015-516860905F5B}" srcOrd="3" destOrd="0" presId="urn:microsoft.com/office/officeart/2005/8/layout/pList1"/>
    <dgm:cxn modelId="{1FD46202-08DC-46F3-A943-F146283C8023}" type="presParOf" srcId="{D9EC7231-F7A7-4C99-B61B-420B7503525D}" destId="{692314DD-E367-44F1-964F-596C7B512D66}" srcOrd="4" destOrd="0" presId="urn:microsoft.com/office/officeart/2005/8/layout/pList1"/>
    <dgm:cxn modelId="{ED4157B0-9524-4BF4-A34F-AA226D1ECC18}" type="presParOf" srcId="{692314DD-E367-44F1-964F-596C7B512D66}" destId="{425035BC-CC9D-4914-B1FA-EF2BA5334823}" srcOrd="0" destOrd="0" presId="urn:microsoft.com/office/officeart/2005/8/layout/pList1"/>
    <dgm:cxn modelId="{DABA8DEE-1E5D-461A-8A22-0C0363202D6A}" type="presParOf" srcId="{692314DD-E367-44F1-964F-596C7B512D66}" destId="{BE72B4EC-F9FD-42B7-8946-58114764C4F1}" srcOrd="1" destOrd="0" presId="urn:microsoft.com/office/officeart/2005/8/layout/pList1"/>
    <dgm:cxn modelId="{B7DBB2CE-BCE3-4E25-870B-AE6A6AEC93D6}" type="presParOf" srcId="{D9EC7231-F7A7-4C99-B61B-420B7503525D}" destId="{E4FB457F-82ED-4A13-BF41-EEA1BE8D5D24}" srcOrd="5" destOrd="0" presId="urn:microsoft.com/office/officeart/2005/8/layout/pList1"/>
    <dgm:cxn modelId="{064018F7-A9B8-4C84-8E39-A37C089699E2}" type="presParOf" srcId="{D9EC7231-F7A7-4C99-B61B-420B7503525D}" destId="{B8DA48FE-1DD4-4C2A-932D-9FBD2E77C97E}" srcOrd="6" destOrd="0" presId="urn:microsoft.com/office/officeart/2005/8/layout/pList1"/>
    <dgm:cxn modelId="{871C725D-0203-4EBD-B06A-F0502EFEFF84}" type="presParOf" srcId="{B8DA48FE-1DD4-4C2A-932D-9FBD2E77C97E}" destId="{40D435E4-DA02-4358-A1D1-1CFB783504A4}" srcOrd="0" destOrd="0" presId="urn:microsoft.com/office/officeart/2005/8/layout/pList1"/>
    <dgm:cxn modelId="{CB47B9A3-7B53-4238-B47C-471586193D05}" type="presParOf" srcId="{B8DA48FE-1DD4-4C2A-932D-9FBD2E77C97E}" destId="{041C7E6E-7791-49FF-8741-F6B3469AD7B9}" srcOrd="1" destOrd="0" presId="urn:microsoft.com/office/officeart/2005/8/layout/pList1"/>
    <dgm:cxn modelId="{5F609DD6-6DAD-45EB-8457-478B20A6A7B5}" type="presParOf" srcId="{D9EC7231-F7A7-4C99-B61B-420B7503525D}" destId="{41C13985-0EDF-4814-8DAF-C7FEFED46D94}" srcOrd="7" destOrd="0" presId="urn:microsoft.com/office/officeart/2005/8/layout/pList1"/>
    <dgm:cxn modelId="{1CE7A9F0-A282-4088-897B-0466F6293EC5}" type="presParOf" srcId="{D9EC7231-F7A7-4C99-B61B-420B7503525D}" destId="{726E6FCF-7D9F-4C27-89DB-E01BD94E8D5F}" srcOrd="8" destOrd="0" presId="urn:microsoft.com/office/officeart/2005/8/layout/pList1"/>
    <dgm:cxn modelId="{E7FE33FE-1908-495A-B0AA-B0F91938013F}" type="presParOf" srcId="{726E6FCF-7D9F-4C27-89DB-E01BD94E8D5F}" destId="{ED63665E-BDAA-474B-B520-A91E3FBD4A62}" srcOrd="0" destOrd="0" presId="urn:microsoft.com/office/officeart/2005/8/layout/pList1"/>
    <dgm:cxn modelId="{B000F8FD-750D-44C3-86C5-23CA67A7FAF6}" type="presParOf" srcId="{726E6FCF-7D9F-4C27-89DB-E01BD94E8D5F}" destId="{32E6E1EB-37A6-4B00-B7E5-EB51ECE02AB0}" srcOrd="1" destOrd="0" presId="urn:microsoft.com/office/officeart/2005/8/layout/pList1"/>
    <dgm:cxn modelId="{3ABC562C-A19B-485A-BEDB-5FE8C8C95E99}" type="presParOf" srcId="{D9EC7231-F7A7-4C99-B61B-420B7503525D}" destId="{1A6BAD7D-47D4-4062-A62B-7BDD66DAA179}" srcOrd="9" destOrd="0" presId="urn:microsoft.com/office/officeart/2005/8/layout/pList1"/>
    <dgm:cxn modelId="{35FAB5F0-A78D-4198-BA4B-45A5435E85FA}" type="presParOf" srcId="{D9EC7231-F7A7-4C99-B61B-420B7503525D}" destId="{E85F6480-1530-4D53-B626-68C0606C69E3}" srcOrd="10" destOrd="0" presId="urn:microsoft.com/office/officeart/2005/8/layout/pList1"/>
    <dgm:cxn modelId="{6A2B714A-49C9-4E61-B29A-C1225B54AB1D}" type="presParOf" srcId="{E85F6480-1530-4D53-B626-68C0606C69E3}" destId="{66878F6B-34C2-4D16-862B-13E2423047C7}" srcOrd="0" destOrd="0" presId="urn:microsoft.com/office/officeart/2005/8/layout/pList1"/>
    <dgm:cxn modelId="{C486769A-A75A-4504-B8F7-5AFFAF5AB275}" type="presParOf" srcId="{E85F6480-1530-4D53-B626-68C0606C69E3}" destId="{ADE549B3-86CC-4F1B-ACF2-47D94034CCF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0BDAC3-CAB0-4F56-A3D6-C1F692034085}" type="doc">
      <dgm:prSet loTypeId="urn:microsoft.com/office/officeart/2005/8/layout/funnel1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D9DB00E1-3A28-4A17-9264-D741C2EF7A47}">
      <dgm:prSet phldrT="[Szöveg]" custT="1"/>
      <dgm:spPr/>
      <dgm:t>
        <a:bodyPr/>
        <a:lstStyle/>
        <a:p>
          <a:r>
            <a:rPr lang="hu-HU" sz="1600" b="1" dirty="0" smtClean="0"/>
            <a:t>Matematikai és logikai gondolkodás</a:t>
          </a:r>
          <a:endParaRPr lang="hu-HU" sz="1600" b="1" dirty="0"/>
        </a:p>
      </dgm:t>
    </dgm:pt>
    <dgm:pt modelId="{096E2996-2A43-46CA-8EDB-0B0DB38885E7}" type="parTrans" cxnId="{5C200BE5-14DA-413C-A2FD-9BAB493F515B}">
      <dgm:prSet/>
      <dgm:spPr/>
      <dgm:t>
        <a:bodyPr/>
        <a:lstStyle/>
        <a:p>
          <a:endParaRPr lang="hu-HU" sz="2400"/>
        </a:p>
      </dgm:t>
    </dgm:pt>
    <dgm:pt modelId="{83408EA5-6C24-4DAE-9F22-3300C33393FE}" type="sibTrans" cxnId="{5C200BE5-14DA-413C-A2FD-9BAB493F515B}">
      <dgm:prSet/>
      <dgm:spPr/>
      <dgm:t>
        <a:bodyPr/>
        <a:lstStyle/>
        <a:p>
          <a:endParaRPr lang="hu-HU" sz="2400"/>
        </a:p>
      </dgm:t>
    </dgm:pt>
    <dgm:pt modelId="{22065984-3F0A-4A5E-83EB-5468D903BA3F}">
      <dgm:prSet phldrT="[Szöveg]" custT="1"/>
      <dgm:spPr/>
      <dgm:t>
        <a:bodyPr/>
        <a:lstStyle/>
        <a:p>
          <a:r>
            <a:rPr lang="hu-HU" sz="1600" b="1" dirty="0" smtClean="0"/>
            <a:t>Kommunikáció- készség, csapatszellem, angol nyelv</a:t>
          </a:r>
          <a:endParaRPr lang="hu-HU" sz="1600" b="1" dirty="0"/>
        </a:p>
      </dgm:t>
    </dgm:pt>
    <dgm:pt modelId="{82780562-C906-472D-9499-2E51481D9821}" type="parTrans" cxnId="{94EB9FD3-7D98-421A-9B48-0725B61B9E03}">
      <dgm:prSet/>
      <dgm:spPr/>
      <dgm:t>
        <a:bodyPr/>
        <a:lstStyle/>
        <a:p>
          <a:endParaRPr lang="hu-HU" sz="2400"/>
        </a:p>
      </dgm:t>
    </dgm:pt>
    <dgm:pt modelId="{D6C0844E-A100-43DB-BC4B-2EAAFB5396CF}" type="sibTrans" cxnId="{94EB9FD3-7D98-421A-9B48-0725B61B9E03}">
      <dgm:prSet/>
      <dgm:spPr/>
      <dgm:t>
        <a:bodyPr/>
        <a:lstStyle/>
        <a:p>
          <a:endParaRPr lang="hu-HU" sz="2400"/>
        </a:p>
      </dgm:t>
    </dgm:pt>
    <dgm:pt modelId="{DA6FF6C3-F459-40AA-B2DC-B97469997E74}">
      <dgm:prSet phldrT="[Szöveg]" custT="1"/>
      <dgm:spPr/>
      <dgm:t>
        <a:bodyPr/>
        <a:lstStyle/>
        <a:p>
          <a:r>
            <a:rPr lang="hu-HU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informatikus</a:t>
          </a:r>
          <a:endParaRPr lang="hu-HU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236923-FCE7-4409-8ED8-0AE1A8DA10D8}" type="parTrans" cxnId="{5E07C07B-E2A6-4D85-A452-53F1EDBC78C1}">
      <dgm:prSet/>
      <dgm:spPr/>
      <dgm:t>
        <a:bodyPr/>
        <a:lstStyle/>
        <a:p>
          <a:endParaRPr lang="hu-HU" sz="2400"/>
        </a:p>
      </dgm:t>
    </dgm:pt>
    <dgm:pt modelId="{7FA839AF-B8DE-4936-8F79-D12A1F99897C}" type="sibTrans" cxnId="{5E07C07B-E2A6-4D85-A452-53F1EDBC78C1}">
      <dgm:prSet/>
      <dgm:spPr/>
      <dgm:t>
        <a:bodyPr/>
        <a:lstStyle/>
        <a:p>
          <a:endParaRPr lang="hu-HU" sz="2400"/>
        </a:p>
      </dgm:t>
    </dgm:pt>
    <dgm:pt modelId="{A890446B-ED7F-44D2-AD2C-64700FB4CF72}">
      <dgm:prSet phldrT="[Szöveg]" custT="1"/>
      <dgm:spPr/>
      <dgm:t>
        <a:bodyPr/>
        <a:lstStyle/>
        <a:p>
          <a:r>
            <a:rPr lang="hu-HU" sz="1600" b="1" dirty="0" smtClean="0"/>
            <a:t>Koncentráló-képesség, szorgalom, kitartás</a:t>
          </a:r>
          <a:endParaRPr lang="hu-HU" sz="1600" b="1" dirty="0"/>
        </a:p>
      </dgm:t>
    </dgm:pt>
    <dgm:pt modelId="{9CDD6AC2-EC3B-401D-B4A8-C9DDF623B34F}" type="sibTrans" cxnId="{3899DDE2-EA55-4DDE-B08D-804E0629E9D0}">
      <dgm:prSet/>
      <dgm:spPr/>
      <dgm:t>
        <a:bodyPr/>
        <a:lstStyle/>
        <a:p>
          <a:endParaRPr lang="hu-HU" sz="2400"/>
        </a:p>
      </dgm:t>
    </dgm:pt>
    <dgm:pt modelId="{05A1A41C-DFB4-428E-A485-5F94532F7329}" type="parTrans" cxnId="{3899DDE2-EA55-4DDE-B08D-804E0629E9D0}">
      <dgm:prSet/>
      <dgm:spPr/>
      <dgm:t>
        <a:bodyPr/>
        <a:lstStyle/>
        <a:p>
          <a:endParaRPr lang="hu-HU" sz="2400"/>
        </a:p>
      </dgm:t>
    </dgm:pt>
    <dgm:pt modelId="{92654383-B5F7-4057-849C-5E76AD0223B0}" type="pres">
      <dgm:prSet presAssocID="{060BDAC3-CAB0-4F56-A3D6-C1F69203408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2FDA431D-E35A-4A37-93A4-41D666763E64}" type="pres">
      <dgm:prSet presAssocID="{060BDAC3-CAB0-4F56-A3D6-C1F692034085}" presName="ellipse" presStyleLbl="trBgShp" presStyleIdx="0" presStyleCnt="1" custScaleX="100931" custLinFactNeighborX="978" custLinFactNeighborY="36617"/>
      <dgm:spPr/>
      <dgm:t>
        <a:bodyPr/>
        <a:lstStyle/>
        <a:p>
          <a:endParaRPr lang="hu-HU"/>
        </a:p>
      </dgm:t>
    </dgm:pt>
    <dgm:pt modelId="{BBA9BB0E-2BF7-44F6-B8C7-F43D16B61A2E}" type="pres">
      <dgm:prSet presAssocID="{060BDAC3-CAB0-4F56-A3D6-C1F692034085}" presName="arrow1" presStyleLbl="fgShp" presStyleIdx="0" presStyleCnt="1" custLinFactNeighborX="5047" custLinFactNeighborY="55207"/>
      <dgm:spPr/>
      <dgm:t>
        <a:bodyPr/>
        <a:lstStyle/>
        <a:p>
          <a:endParaRPr lang="hu-HU"/>
        </a:p>
      </dgm:t>
    </dgm:pt>
    <dgm:pt modelId="{33EEBDE0-D677-4A76-9CA8-51A6782603B6}" type="pres">
      <dgm:prSet presAssocID="{060BDAC3-CAB0-4F56-A3D6-C1F692034085}" presName="rectangle" presStyleLbl="revTx" presStyleIdx="0" presStyleCnt="1" custScaleX="151751" custLinFactNeighborX="210" custLinFactNeighborY="3178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7F66704-865E-461B-BA35-FB517BC2605B}" type="pres">
      <dgm:prSet presAssocID="{A890446B-ED7F-44D2-AD2C-64700FB4CF72}" presName="item1" presStyleLbl="node1" presStyleIdx="0" presStyleCnt="3" custScaleX="126743" custScaleY="123745" custLinFactNeighborX="-6169" custLinFactNeighborY="3533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EECBC89-CD03-448B-8AC6-8EB5E8417105}" type="pres">
      <dgm:prSet presAssocID="{22065984-3F0A-4A5E-83EB-5468D903BA3F}" presName="item2" presStyleLbl="node1" presStyleIdx="1" presStyleCnt="3" custScaleX="126396" custScaleY="121981" custLinFactNeighborX="-2454" custLinFactNeighborY="1542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11F1960-EB94-4F69-AF1E-E6677C5108C0}" type="pres">
      <dgm:prSet presAssocID="{DA6FF6C3-F459-40AA-B2DC-B97469997E74}" presName="item3" presStyleLbl="node1" presStyleIdx="2" presStyleCnt="3" custScaleX="127499" custScaleY="120282" custLinFactNeighborX="19629" custLinFactNeighborY="38767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67C7ED7-ACBB-4B31-8812-3A6FC975D304}" type="pres">
      <dgm:prSet presAssocID="{060BDAC3-CAB0-4F56-A3D6-C1F692034085}" presName="funnel" presStyleLbl="trAlignAcc1" presStyleIdx="0" presStyleCnt="1" custScaleX="122302" custScaleY="106751" custLinFactNeighborX="0" custLinFactNeighborY="16449"/>
      <dgm:spPr/>
      <dgm:t>
        <a:bodyPr/>
        <a:lstStyle/>
        <a:p>
          <a:endParaRPr lang="hu-HU"/>
        </a:p>
      </dgm:t>
    </dgm:pt>
  </dgm:ptLst>
  <dgm:cxnLst>
    <dgm:cxn modelId="{5E07C07B-E2A6-4D85-A452-53F1EDBC78C1}" srcId="{060BDAC3-CAB0-4F56-A3D6-C1F692034085}" destId="{DA6FF6C3-F459-40AA-B2DC-B97469997E74}" srcOrd="3" destOrd="0" parTransId="{A5236923-FCE7-4409-8ED8-0AE1A8DA10D8}" sibTransId="{7FA839AF-B8DE-4936-8F79-D12A1F99897C}"/>
    <dgm:cxn modelId="{5C200BE5-14DA-413C-A2FD-9BAB493F515B}" srcId="{060BDAC3-CAB0-4F56-A3D6-C1F692034085}" destId="{D9DB00E1-3A28-4A17-9264-D741C2EF7A47}" srcOrd="0" destOrd="0" parTransId="{096E2996-2A43-46CA-8EDB-0B0DB38885E7}" sibTransId="{83408EA5-6C24-4DAE-9F22-3300C33393FE}"/>
    <dgm:cxn modelId="{F62467B3-13AC-4AD7-BECC-D1FCD6DF7087}" type="presOf" srcId="{060BDAC3-CAB0-4F56-A3D6-C1F692034085}" destId="{92654383-B5F7-4057-849C-5E76AD0223B0}" srcOrd="0" destOrd="0" presId="urn:microsoft.com/office/officeart/2005/8/layout/funnel1"/>
    <dgm:cxn modelId="{1948DCE2-0439-46DE-9A91-7ADC9EE085C4}" type="presOf" srcId="{D9DB00E1-3A28-4A17-9264-D741C2EF7A47}" destId="{F11F1960-EB94-4F69-AF1E-E6677C5108C0}" srcOrd="0" destOrd="0" presId="urn:microsoft.com/office/officeart/2005/8/layout/funnel1"/>
    <dgm:cxn modelId="{3899DDE2-EA55-4DDE-B08D-804E0629E9D0}" srcId="{060BDAC3-CAB0-4F56-A3D6-C1F692034085}" destId="{A890446B-ED7F-44D2-AD2C-64700FB4CF72}" srcOrd="1" destOrd="0" parTransId="{05A1A41C-DFB4-428E-A485-5F94532F7329}" sibTransId="{9CDD6AC2-EC3B-401D-B4A8-C9DDF623B34F}"/>
    <dgm:cxn modelId="{F0131166-700F-41F1-8435-D1F2B29865FB}" type="presOf" srcId="{DA6FF6C3-F459-40AA-B2DC-B97469997E74}" destId="{33EEBDE0-D677-4A76-9CA8-51A6782603B6}" srcOrd="0" destOrd="0" presId="urn:microsoft.com/office/officeart/2005/8/layout/funnel1"/>
    <dgm:cxn modelId="{94EB9FD3-7D98-421A-9B48-0725B61B9E03}" srcId="{060BDAC3-CAB0-4F56-A3D6-C1F692034085}" destId="{22065984-3F0A-4A5E-83EB-5468D903BA3F}" srcOrd="2" destOrd="0" parTransId="{82780562-C906-472D-9499-2E51481D9821}" sibTransId="{D6C0844E-A100-43DB-BC4B-2EAAFB5396CF}"/>
    <dgm:cxn modelId="{5427ABA5-584F-49E6-8CC9-A565E3AC7136}" type="presOf" srcId="{22065984-3F0A-4A5E-83EB-5468D903BA3F}" destId="{77F66704-865E-461B-BA35-FB517BC2605B}" srcOrd="0" destOrd="0" presId="urn:microsoft.com/office/officeart/2005/8/layout/funnel1"/>
    <dgm:cxn modelId="{C94B62F8-0CC2-44D1-A7E5-74EB64EFB32D}" type="presOf" srcId="{A890446B-ED7F-44D2-AD2C-64700FB4CF72}" destId="{7EECBC89-CD03-448B-8AC6-8EB5E8417105}" srcOrd="0" destOrd="0" presId="urn:microsoft.com/office/officeart/2005/8/layout/funnel1"/>
    <dgm:cxn modelId="{3CC89665-EAC6-4D85-A9DC-A7D3FE724F22}" type="presParOf" srcId="{92654383-B5F7-4057-849C-5E76AD0223B0}" destId="{2FDA431D-E35A-4A37-93A4-41D666763E64}" srcOrd="0" destOrd="0" presId="urn:microsoft.com/office/officeart/2005/8/layout/funnel1"/>
    <dgm:cxn modelId="{03061E03-1026-4FE8-AADB-CC803EC7A68B}" type="presParOf" srcId="{92654383-B5F7-4057-849C-5E76AD0223B0}" destId="{BBA9BB0E-2BF7-44F6-B8C7-F43D16B61A2E}" srcOrd="1" destOrd="0" presId="urn:microsoft.com/office/officeart/2005/8/layout/funnel1"/>
    <dgm:cxn modelId="{920CA330-6F45-41FD-9C3D-8819A3DDE00B}" type="presParOf" srcId="{92654383-B5F7-4057-849C-5E76AD0223B0}" destId="{33EEBDE0-D677-4A76-9CA8-51A6782603B6}" srcOrd="2" destOrd="0" presId="urn:microsoft.com/office/officeart/2005/8/layout/funnel1"/>
    <dgm:cxn modelId="{4B5BF2C2-ACA8-4BCF-B9C1-4ECF3A355357}" type="presParOf" srcId="{92654383-B5F7-4057-849C-5E76AD0223B0}" destId="{77F66704-865E-461B-BA35-FB517BC2605B}" srcOrd="3" destOrd="0" presId="urn:microsoft.com/office/officeart/2005/8/layout/funnel1"/>
    <dgm:cxn modelId="{DC271CAA-510D-491B-B6F3-58806B6B71A4}" type="presParOf" srcId="{92654383-B5F7-4057-849C-5E76AD0223B0}" destId="{7EECBC89-CD03-448B-8AC6-8EB5E8417105}" srcOrd="4" destOrd="0" presId="urn:microsoft.com/office/officeart/2005/8/layout/funnel1"/>
    <dgm:cxn modelId="{E96F2668-A63E-4049-A03F-82D933E9AB94}" type="presParOf" srcId="{92654383-B5F7-4057-849C-5E76AD0223B0}" destId="{F11F1960-EB94-4F69-AF1E-E6677C5108C0}" srcOrd="5" destOrd="0" presId="urn:microsoft.com/office/officeart/2005/8/layout/funnel1"/>
    <dgm:cxn modelId="{1D3F58E8-6722-444D-88A1-6C2D8CFBBB6E}" type="presParOf" srcId="{92654383-B5F7-4057-849C-5E76AD0223B0}" destId="{E67C7ED7-ACBB-4B31-8812-3A6FC975D30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EF18CA-BAFB-4078-B032-A6D557B48B35}" type="doc">
      <dgm:prSet loTypeId="urn:microsoft.com/office/officeart/2005/8/layout/process1" loCatId="process" qsTypeId="urn:microsoft.com/office/officeart/2005/8/quickstyle/3d1" qsCatId="3D" csTypeId="urn:microsoft.com/office/officeart/2005/8/colors/accent0_3" csCatId="mainScheme" phldr="1"/>
      <dgm:spPr/>
    </dgm:pt>
    <dgm:pt modelId="{31E990FB-8B51-45B9-A083-D96D578F18BF}">
      <dgm:prSet phldrT="[Szöveg]"/>
      <dgm:spPr/>
      <dgm:t>
        <a:bodyPr/>
        <a:lstStyle/>
        <a:p>
          <a:r>
            <a:rPr lang="hu-HU" b="0" i="0" dirty="0" smtClean="0"/>
            <a:t>a másféle gondolkodás érték ebben a szakmában</a:t>
          </a:r>
          <a:endParaRPr lang="hu-HU" dirty="0"/>
        </a:p>
      </dgm:t>
    </dgm:pt>
    <dgm:pt modelId="{91745E4F-1F95-4C73-92B2-D76A3EC50BF4}" type="parTrans" cxnId="{F42CD6D9-F4D5-49B0-BF9B-14116BE119D1}">
      <dgm:prSet/>
      <dgm:spPr/>
      <dgm:t>
        <a:bodyPr/>
        <a:lstStyle/>
        <a:p>
          <a:endParaRPr lang="hu-HU"/>
        </a:p>
      </dgm:t>
    </dgm:pt>
    <dgm:pt modelId="{60E8B365-423C-4A27-A3D1-6DB659D21BA9}" type="sibTrans" cxnId="{F42CD6D9-F4D5-49B0-BF9B-14116BE119D1}">
      <dgm:prSet/>
      <dgm:spPr/>
      <dgm:t>
        <a:bodyPr/>
        <a:lstStyle/>
        <a:p>
          <a:endParaRPr lang="hu-HU"/>
        </a:p>
      </dgm:t>
    </dgm:pt>
    <dgm:pt modelId="{A2B53FFC-E65C-4FEA-97D1-70A325726B8D}">
      <dgm:prSet phldrT="[Szöveg]"/>
      <dgm:spPr/>
      <dgm:t>
        <a:bodyPr/>
        <a:lstStyle/>
        <a:p>
          <a:r>
            <a:rPr lang="hu-HU" b="0" i="0" dirty="0" smtClean="0"/>
            <a:t>szükség lenne lányokra is</a:t>
          </a:r>
          <a:endParaRPr lang="hu-HU" dirty="0"/>
        </a:p>
      </dgm:t>
    </dgm:pt>
    <dgm:pt modelId="{DBCB37AF-F70A-4036-9693-7D969F5639B2}" type="parTrans" cxnId="{5B0F94B2-CDB0-4738-875E-1627CAC876C1}">
      <dgm:prSet/>
      <dgm:spPr/>
      <dgm:t>
        <a:bodyPr/>
        <a:lstStyle/>
        <a:p>
          <a:endParaRPr lang="hu-HU"/>
        </a:p>
      </dgm:t>
    </dgm:pt>
    <dgm:pt modelId="{51A45C99-CD6E-4652-A93A-4E407B407EE0}" type="sibTrans" cxnId="{5B0F94B2-CDB0-4738-875E-1627CAC876C1}">
      <dgm:prSet/>
      <dgm:spPr/>
      <dgm:t>
        <a:bodyPr/>
        <a:lstStyle/>
        <a:p>
          <a:endParaRPr lang="hu-HU"/>
        </a:p>
      </dgm:t>
    </dgm:pt>
    <dgm:pt modelId="{13B8BA82-8458-46C8-BE5E-F116814165BF}">
      <dgm:prSet custT="1"/>
      <dgm:spPr/>
      <dgm:t>
        <a:bodyPr/>
        <a:lstStyle/>
        <a:p>
          <a:r>
            <a:rPr lang="hu-HU" sz="2400" b="0" dirty="0" smtClean="0"/>
            <a:t>EU számításai szerint 10 éven belül 700.000-rel több üres állás lesz, mint amit a végzős diákok be tudnak tölteni</a:t>
          </a:r>
          <a:endParaRPr lang="hu-HU" sz="2400" b="0" dirty="0"/>
        </a:p>
      </dgm:t>
    </dgm:pt>
    <dgm:pt modelId="{7E9ADD5E-700F-4A5F-9DFD-D160145DC520}" type="parTrans" cxnId="{7B0B4F22-76A9-4805-91CA-9CD08EFB649E}">
      <dgm:prSet/>
      <dgm:spPr/>
      <dgm:t>
        <a:bodyPr/>
        <a:lstStyle/>
        <a:p>
          <a:endParaRPr lang="hu-HU"/>
        </a:p>
      </dgm:t>
    </dgm:pt>
    <dgm:pt modelId="{F92FAAC2-59A5-4ECD-AEEE-F395E828C160}" type="sibTrans" cxnId="{7B0B4F22-76A9-4805-91CA-9CD08EFB649E}">
      <dgm:prSet/>
      <dgm:spPr/>
      <dgm:t>
        <a:bodyPr/>
        <a:lstStyle/>
        <a:p>
          <a:endParaRPr lang="hu-HU"/>
        </a:p>
      </dgm:t>
    </dgm:pt>
    <dgm:pt modelId="{6BD8D67C-5F09-4B76-ADA2-8D0ADE47A2A1}" type="pres">
      <dgm:prSet presAssocID="{57EF18CA-BAFB-4078-B032-A6D557B48B35}" presName="Name0" presStyleCnt="0">
        <dgm:presLayoutVars>
          <dgm:dir/>
          <dgm:resizeHandles val="exact"/>
        </dgm:presLayoutVars>
      </dgm:prSet>
      <dgm:spPr/>
    </dgm:pt>
    <dgm:pt modelId="{AC18ADE2-2010-4642-A8BA-260E1A347702}" type="pres">
      <dgm:prSet presAssocID="{13B8BA82-8458-46C8-BE5E-F116814165B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68F4A0D-C8FD-4802-8030-536E20B17D83}" type="pres">
      <dgm:prSet presAssocID="{F92FAAC2-59A5-4ECD-AEEE-F395E828C160}" presName="sibTrans" presStyleLbl="sibTrans2D1" presStyleIdx="0" presStyleCnt="2"/>
      <dgm:spPr/>
      <dgm:t>
        <a:bodyPr/>
        <a:lstStyle/>
        <a:p>
          <a:endParaRPr lang="hu-HU"/>
        </a:p>
      </dgm:t>
    </dgm:pt>
    <dgm:pt modelId="{7DAC3E37-813E-4C31-8A37-5450AC9231FA}" type="pres">
      <dgm:prSet presAssocID="{F92FAAC2-59A5-4ECD-AEEE-F395E828C160}" presName="connectorText" presStyleLbl="sibTrans2D1" presStyleIdx="0" presStyleCnt="2"/>
      <dgm:spPr/>
      <dgm:t>
        <a:bodyPr/>
        <a:lstStyle/>
        <a:p>
          <a:endParaRPr lang="hu-HU"/>
        </a:p>
      </dgm:t>
    </dgm:pt>
    <dgm:pt modelId="{DDCF5B71-3FDC-411E-A04B-93D62F13811F}" type="pres">
      <dgm:prSet presAssocID="{31E990FB-8B51-45B9-A083-D96D578F18B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EF525BA-1CCB-4B93-9BAA-9E8693D16473}" type="pres">
      <dgm:prSet presAssocID="{60E8B365-423C-4A27-A3D1-6DB659D21BA9}" presName="sibTrans" presStyleLbl="sibTrans2D1" presStyleIdx="1" presStyleCnt="2"/>
      <dgm:spPr/>
      <dgm:t>
        <a:bodyPr/>
        <a:lstStyle/>
        <a:p>
          <a:endParaRPr lang="hu-HU"/>
        </a:p>
      </dgm:t>
    </dgm:pt>
    <dgm:pt modelId="{10CF6695-5E53-400E-AB75-4F767E35BC2E}" type="pres">
      <dgm:prSet presAssocID="{60E8B365-423C-4A27-A3D1-6DB659D21BA9}" presName="connectorText" presStyleLbl="sibTrans2D1" presStyleIdx="1" presStyleCnt="2"/>
      <dgm:spPr/>
      <dgm:t>
        <a:bodyPr/>
        <a:lstStyle/>
        <a:p>
          <a:endParaRPr lang="hu-HU"/>
        </a:p>
      </dgm:t>
    </dgm:pt>
    <dgm:pt modelId="{F13B0A5E-E171-4A63-A43E-8DD6220DD8EB}" type="pres">
      <dgm:prSet presAssocID="{A2B53FFC-E65C-4FEA-97D1-70A325726B8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60762273-EA64-4822-99E6-A74B1074B52D}" type="presOf" srcId="{A2B53FFC-E65C-4FEA-97D1-70A325726B8D}" destId="{F13B0A5E-E171-4A63-A43E-8DD6220DD8EB}" srcOrd="0" destOrd="0" presId="urn:microsoft.com/office/officeart/2005/8/layout/process1"/>
    <dgm:cxn modelId="{43F87B9A-8E3A-4251-A970-4E37860431AE}" type="presOf" srcId="{31E990FB-8B51-45B9-A083-D96D578F18BF}" destId="{DDCF5B71-3FDC-411E-A04B-93D62F13811F}" srcOrd="0" destOrd="0" presId="urn:microsoft.com/office/officeart/2005/8/layout/process1"/>
    <dgm:cxn modelId="{094BFE5A-5363-496A-9A25-2419E0387C9D}" type="presOf" srcId="{F92FAAC2-59A5-4ECD-AEEE-F395E828C160}" destId="{7DAC3E37-813E-4C31-8A37-5450AC9231FA}" srcOrd="1" destOrd="0" presId="urn:microsoft.com/office/officeart/2005/8/layout/process1"/>
    <dgm:cxn modelId="{EAACA145-1CA4-4248-85BE-DCB7321FA47B}" type="presOf" srcId="{60E8B365-423C-4A27-A3D1-6DB659D21BA9}" destId="{2EF525BA-1CCB-4B93-9BAA-9E8693D16473}" srcOrd="0" destOrd="0" presId="urn:microsoft.com/office/officeart/2005/8/layout/process1"/>
    <dgm:cxn modelId="{5B0F94B2-CDB0-4738-875E-1627CAC876C1}" srcId="{57EF18CA-BAFB-4078-B032-A6D557B48B35}" destId="{A2B53FFC-E65C-4FEA-97D1-70A325726B8D}" srcOrd="2" destOrd="0" parTransId="{DBCB37AF-F70A-4036-9693-7D969F5639B2}" sibTransId="{51A45C99-CD6E-4652-A93A-4E407B407EE0}"/>
    <dgm:cxn modelId="{D5B9FDF8-F20C-493D-B7C2-4EB486AEA257}" type="presOf" srcId="{F92FAAC2-59A5-4ECD-AEEE-F395E828C160}" destId="{E68F4A0D-C8FD-4802-8030-536E20B17D83}" srcOrd="0" destOrd="0" presId="urn:microsoft.com/office/officeart/2005/8/layout/process1"/>
    <dgm:cxn modelId="{09AAEC42-44C9-4512-AB01-DAD51964D241}" type="presOf" srcId="{60E8B365-423C-4A27-A3D1-6DB659D21BA9}" destId="{10CF6695-5E53-400E-AB75-4F767E35BC2E}" srcOrd="1" destOrd="0" presId="urn:microsoft.com/office/officeart/2005/8/layout/process1"/>
    <dgm:cxn modelId="{FC9DB7A8-262A-4BEB-8813-4F1351E53B7E}" type="presOf" srcId="{13B8BA82-8458-46C8-BE5E-F116814165BF}" destId="{AC18ADE2-2010-4642-A8BA-260E1A347702}" srcOrd="0" destOrd="0" presId="urn:microsoft.com/office/officeart/2005/8/layout/process1"/>
    <dgm:cxn modelId="{3224FA76-4702-4C0E-85EB-CF3F045C5273}" type="presOf" srcId="{57EF18CA-BAFB-4078-B032-A6D557B48B35}" destId="{6BD8D67C-5F09-4B76-ADA2-8D0ADE47A2A1}" srcOrd="0" destOrd="0" presId="urn:microsoft.com/office/officeart/2005/8/layout/process1"/>
    <dgm:cxn modelId="{F42CD6D9-F4D5-49B0-BF9B-14116BE119D1}" srcId="{57EF18CA-BAFB-4078-B032-A6D557B48B35}" destId="{31E990FB-8B51-45B9-A083-D96D578F18BF}" srcOrd="1" destOrd="0" parTransId="{91745E4F-1F95-4C73-92B2-D76A3EC50BF4}" sibTransId="{60E8B365-423C-4A27-A3D1-6DB659D21BA9}"/>
    <dgm:cxn modelId="{7B0B4F22-76A9-4805-91CA-9CD08EFB649E}" srcId="{57EF18CA-BAFB-4078-B032-A6D557B48B35}" destId="{13B8BA82-8458-46C8-BE5E-F116814165BF}" srcOrd="0" destOrd="0" parTransId="{7E9ADD5E-700F-4A5F-9DFD-D160145DC520}" sibTransId="{F92FAAC2-59A5-4ECD-AEEE-F395E828C160}"/>
    <dgm:cxn modelId="{8F97214D-F85C-41B0-BFD2-B6231A1919A3}" type="presParOf" srcId="{6BD8D67C-5F09-4B76-ADA2-8D0ADE47A2A1}" destId="{AC18ADE2-2010-4642-A8BA-260E1A347702}" srcOrd="0" destOrd="0" presId="urn:microsoft.com/office/officeart/2005/8/layout/process1"/>
    <dgm:cxn modelId="{939B51D2-2EC6-43C0-A050-C26185CB7024}" type="presParOf" srcId="{6BD8D67C-5F09-4B76-ADA2-8D0ADE47A2A1}" destId="{E68F4A0D-C8FD-4802-8030-536E20B17D83}" srcOrd="1" destOrd="0" presId="urn:microsoft.com/office/officeart/2005/8/layout/process1"/>
    <dgm:cxn modelId="{B188E7EB-13F0-40B1-8AAE-E21C9767E275}" type="presParOf" srcId="{E68F4A0D-C8FD-4802-8030-536E20B17D83}" destId="{7DAC3E37-813E-4C31-8A37-5450AC9231FA}" srcOrd="0" destOrd="0" presId="urn:microsoft.com/office/officeart/2005/8/layout/process1"/>
    <dgm:cxn modelId="{FE0B6386-E5A2-4F22-BBDA-B4FD3451A8A9}" type="presParOf" srcId="{6BD8D67C-5F09-4B76-ADA2-8D0ADE47A2A1}" destId="{DDCF5B71-3FDC-411E-A04B-93D62F13811F}" srcOrd="2" destOrd="0" presId="urn:microsoft.com/office/officeart/2005/8/layout/process1"/>
    <dgm:cxn modelId="{7D32FC9E-557B-45CE-B5D4-4AFF83E4EEFD}" type="presParOf" srcId="{6BD8D67C-5F09-4B76-ADA2-8D0ADE47A2A1}" destId="{2EF525BA-1CCB-4B93-9BAA-9E8693D16473}" srcOrd="3" destOrd="0" presId="urn:microsoft.com/office/officeart/2005/8/layout/process1"/>
    <dgm:cxn modelId="{8B9AB7D0-A1FD-41F4-A389-EF4F14DA239B}" type="presParOf" srcId="{2EF525BA-1CCB-4B93-9BAA-9E8693D16473}" destId="{10CF6695-5E53-400E-AB75-4F767E35BC2E}" srcOrd="0" destOrd="0" presId="urn:microsoft.com/office/officeart/2005/8/layout/process1"/>
    <dgm:cxn modelId="{245599DF-D2D2-48C1-9AA6-B4CE070E2926}" type="presParOf" srcId="{6BD8D67C-5F09-4B76-ADA2-8D0ADE47A2A1}" destId="{F13B0A5E-E171-4A63-A43E-8DD6220DD8E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03F1B8-F932-4234-8E57-18CEB0E1BF81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</dgm:pt>
    <dgm:pt modelId="{D8DA77CC-7B20-4521-9B15-6481CD7090C8}">
      <dgm:prSet phldrT="[Szöveg]" custT="1"/>
      <dgm:spPr/>
      <dgm:t>
        <a:bodyPr/>
        <a:lstStyle/>
        <a:p>
          <a:r>
            <a:rPr lang="hu-HU" sz="2000" b="1" i="0" dirty="0" smtClean="0"/>
            <a:t>az informatika unalmas</a:t>
          </a:r>
          <a:endParaRPr lang="hu-HU" sz="2000" b="1" dirty="0"/>
        </a:p>
      </dgm:t>
    </dgm:pt>
    <dgm:pt modelId="{41798D96-CB19-40A7-B1BE-091BE0B13381}" type="parTrans" cxnId="{55BE762F-FE8C-4FC8-B6AB-1FC0789981AA}">
      <dgm:prSet/>
      <dgm:spPr/>
      <dgm:t>
        <a:bodyPr/>
        <a:lstStyle/>
        <a:p>
          <a:endParaRPr lang="hu-HU" sz="1800" b="1"/>
        </a:p>
      </dgm:t>
    </dgm:pt>
    <dgm:pt modelId="{F3877233-5B36-45F4-A4E0-34667A9EE013}" type="sibTrans" cxnId="{55BE762F-FE8C-4FC8-B6AB-1FC0789981AA}">
      <dgm:prSet/>
      <dgm:spPr/>
      <dgm:t>
        <a:bodyPr/>
        <a:lstStyle/>
        <a:p>
          <a:endParaRPr lang="hu-HU" sz="1800" b="1"/>
        </a:p>
      </dgm:t>
    </dgm:pt>
    <dgm:pt modelId="{52D3EC64-D76D-4B82-9D31-16B4FE762424}">
      <dgm:prSet custT="1"/>
      <dgm:spPr/>
      <dgm:t>
        <a:bodyPr/>
        <a:lstStyle/>
        <a:p>
          <a:r>
            <a:rPr lang="hu-HU" sz="2000" b="1" i="0" dirty="0" smtClean="0"/>
            <a:t>az informatikus is reggeltől estig a cég irodájában ül</a:t>
          </a:r>
          <a:endParaRPr lang="hu-HU" sz="2000" b="1" dirty="0"/>
        </a:p>
      </dgm:t>
    </dgm:pt>
    <dgm:pt modelId="{A120622A-A91A-4710-BEBF-31CADDF22364}" type="parTrans" cxnId="{9A83119C-8D10-4EDB-A32F-1F5507D00DBF}">
      <dgm:prSet/>
      <dgm:spPr/>
      <dgm:t>
        <a:bodyPr/>
        <a:lstStyle/>
        <a:p>
          <a:endParaRPr lang="hu-HU" sz="1800" b="1"/>
        </a:p>
      </dgm:t>
    </dgm:pt>
    <dgm:pt modelId="{775CB881-26E1-49E9-ACEB-01CB1D5E07AD}" type="sibTrans" cxnId="{9A83119C-8D10-4EDB-A32F-1F5507D00DBF}">
      <dgm:prSet/>
      <dgm:spPr/>
      <dgm:t>
        <a:bodyPr/>
        <a:lstStyle/>
        <a:p>
          <a:endParaRPr lang="hu-HU" sz="1800" b="1"/>
        </a:p>
      </dgm:t>
    </dgm:pt>
    <dgm:pt modelId="{DE2A1128-A7BB-4CD8-BE03-4D09CAF065EC}">
      <dgm:prSet custT="1"/>
      <dgm:spPr/>
      <dgm:t>
        <a:bodyPr/>
        <a:lstStyle/>
        <a:p>
          <a:r>
            <a:rPr lang="nl-NL" sz="2000" b="1" dirty="0" smtClean="0"/>
            <a:t>minden informatikus „kocka”, a szakmájukon kívül más nem is érdekl</a:t>
          </a:r>
          <a:r>
            <a:rPr lang="hu-HU" sz="2000" b="1" dirty="0" smtClean="0"/>
            <a:t>i</a:t>
          </a:r>
          <a:r>
            <a:rPr lang="nl-NL" sz="2000" b="1" dirty="0" smtClean="0"/>
            <a:t> őket</a:t>
          </a:r>
          <a:endParaRPr lang="hu-HU" sz="2000" b="1" dirty="0"/>
        </a:p>
      </dgm:t>
    </dgm:pt>
    <dgm:pt modelId="{C50E48A3-3486-4B40-B1C2-B9EC1CAB3132}" type="parTrans" cxnId="{206304D9-FA0C-41BF-B44E-EE69C6008A52}">
      <dgm:prSet/>
      <dgm:spPr/>
      <dgm:t>
        <a:bodyPr/>
        <a:lstStyle/>
        <a:p>
          <a:endParaRPr lang="hu-HU" sz="1800" b="1"/>
        </a:p>
      </dgm:t>
    </dgm:pt>
    <dgm:pt modelId="{EBE0D919-0D66-4A4C-9627-D418A14B7C96}" type="sibTrans" cxnId="{206304D9-FA0C-41BF-B44E-EE69C6008A52}">
      <dgm:prSet/>
      <dgm:spPr/>
      <dgm:t>
        <a:bodyPr/>
        <a:lstStyle/>
        <a:p>
          <a:endParaRPr lang="hu-HU" sz="1800" b="1"/>
        </a:p>
      </dgm:t>
    </dgm:pt>
    <dgm:pt modelId="{DE553642-16EA-48CC-BF1F-9F3D985A5A8C}">
      <dgm:prSet custT="1"/>
      <dgm:spPr/>
      <dgm:t>
        <a:bodyPr/>
        <a:lstStyle/>
        <a:p>
          <a:r>
            <a:rPr lang="hu-HU" sz="2000" b="1" i="0" smtClean="0"/>
            <a:t>kétféle informatikus munkakör van: programozó és rendszergazda</a:t>
          </a:r>
          <a:endParaRPr lang="hu-HU" sz="2000" b="1"/>
        </a:p>
      </dgm:t>
    </dgm:pt>
    <dgm:pt modelId="{40CEB976-17D2-47C3-8AC8-396ADDB7B709}" type="parTrans" cxnId="{4499875D-DCD3-4A17-AD87-09ED4641688F}">
      <dgm:prSet/>
      <dgm:spPr/>
      <dgm:t>
        <a:bodyPr/>
        <a:lstStyle/>
        <a:p>
          <a:endParaRPr lang="hu-HU" sz="1800" b="1"/>
        </a:p>
      </dgm:t>
    </dgm:pt>
    <dgm:pt modelId="{B61F0AE2-7B82-488D-94E3-DB9E1A40B12B}" type="sibTrans" cxnId="{4499875D-DCD3-4A17-AD87-09ED4641688F}">
      <dgm:prSet/>
      <dgm:spPr/>
      <dgm:t>
        <a:bodyPr/>
        <a:lstStyle/>
        <a:p>
          <a:endParaRPr lang="hu-HU" sz="1800" b="1"/>
        </a:p>
      </dgm:t>
    </dgm:pt>
    <dgm:pt modelId="{89081D06-8958-4FE7-8B15-3A392F070A31}">
      <dgm:prSet custT="1"/>
      <dgm:spPr/>
      <dgm:t>
        <a:bodyPr/>
        <a:lstStyle/>
        <a:p>
          <a:r>
            <a:rPr lang="hu-HU" sz="2000" b="1" i="0" smtClean="0"/>
            <a:t>az informatika csak azoknak való, akik a reál tárgyakból kimagasló teljesítményre képesek</a:t>
          </a:r>
          <a:endParaRPr lang="hu-HU" sz="2000" b="1"/>
        </a:p>
      </dgm:t>
    </dgm:pt>
    <dgm:pt modelId="{05B40807-937D-42B7-BC7E-62B73D2825EA}" type="parTrans" cxnId="{7D488109-DB59-480C-8EB1-E8DDD3BF335F}">
      <dgm:prSet/>
      <dgm:spPr/>
      <dgm:t>
        <a:bodyPr/>
        <a:lstStyle/>
        <a:p>
          <a:endParaRPr lang="hu-HU" sz="1800" b="1"/>
        </a:p>
      </dgm:t>
    </dgm:pt>
    <dgm:pt modelId="{6A1DD48A-DE0E-4A8E-8CC3-A22E9D62D27D}" type="sibTrans" cxnId="{7D488109-DB59-480C-8EB1-E8DDD3BF335F}">
      <dgm:prSet/>
      <dgm:spPr/>
      <dgm:t>
        <a:bodyPr/>
        <a:lstStyle/>
        <a:p>
          <a:endParaRPr lang="hu-HU" sz="1800" b="1"/>
        </a:p>
      </dgm:t>
    </dgm:pt>
    <dgm:pt modelId="{8A686FC9-047E-4DCF-9E38-21FF3722E384}" type="pres">
      <dgm:prSet presAssocID="{E303F1B8-F932-4234-8E57-18CEB0E1BF81}" presName="Name0" presStyleCnt="0">
        <dgm:presLayoutVars>
          <dgm:chMax val="7"/>
          <dgm:chPref val="7"/>
          <dgm:dir/>
        </dgm:presLayoutVars>
      </dgm:prSet>
      <dgm:spPr/>
    </dgm:pt>
    <dgm:pt modelId="{A44E0D60-F228-43E3-A742-F5F792F1C4D6}" type="pres">
      <dgm:prSet presAssocID="{E303F1B8-F932-4234-8E57-18CEB0E1BF81}" presName="Name1" presStyleCnt="0"/>
      <dgm:spPr/>
    </dgm:pt>
    <dgm:pt modelId="{05817380-9428-4667-B74D-9E2C5F930CBA}" type="pres">
      <dgm:prSet presAssocID="{E303F1B8-F932-4234-8E57-18CEB0E1BF81}" presName="cycle" presStyleCnt="0"/>
      <dgm:spPr/>
    </dgm:pt>
    <dgm:pt modelId="{797E2BB6-56D4-4296-A011-C6389625BAEE}" type="pres">
      <dgm:prSet presAssocID="{E303F1B8-F932-4234-8E57-18CEB0E1BF81}" presName="srcNode" presStyleLbl="node1" presStyleIdx="0" presStyleCnt="5"/>
      <dgm:spPr/>
    </dgm:pt>
    <dgm:pt modelId="{58B752CA-D934-428B-9DF2-9B2977E2483F}" type="pres">
      <dgm:prSet presAssocID="{E303F1B8-F932-4234-8E57-18CEB0E1BF81}" presName="conn" presStyleLbl="parChTrans1D2" presStyleIdx="0" presStyleCnt="1"/>
      <dgm:spPr/>
      <dgm:t>
        <a:bodyPr/>
        <a:lstStyle/>
        <a:p>
          <a:endParaRPr lang="hu-HU"/>
        </a:p>
      </dgm:t>
    </dgm:pt>
    <dgm:pt modelId="{97301E99-9F1D-41F6-99D6-C28380946DC7}" type="pres">
      <dgm:prSet presAssocID="{E303F1B8-F932-4234-8E57-18CEB0E1BF81}" presName="extraNode" presStyleLbl="node1" presStyleIdx="0" presStyleCnt="5"/>
      <dgm:spPr/>
    </dgm:pt>
    <dgm:pt modelId="{B339F525-37BB-4F6D-9E44-C66CB3B5A559}" type="pres">
      <dgm:prSet presAssocID="{E303F1B8-F932-4234-8E57-18CEB0E1BF81}" presName="dstNode" presStyleLbl="node1" presStyleIdx="0" presStyleCnt="5"/>
      <dgm:spPr/>
    </dgm:pt>
    <dgm:pt modelId="{30309521-061C-44E2-AAB1-1614C0D2BFB5}" type="pres">
      <dgm:prSet presAssocID="{D8DA77CC-7B20-4521-9B15-6481CD7090C8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C3EB310-131E-4B68-AB67-F48D8A6FCF7F}" type="pres">
      <dgm:prSet presAssocID="{D8DA77CC-7B20-4521-9B15-6481CD7090C8}" presName="accent_1" presStyleCnt="0"/>
      <dgm:spPr/>
    </dgm:pt>
    <dgm:pt modelId="{41D8631A-EA59-429B-A17E-F604814563A8}" type="pres">
      <dgm:prSet presAssocID="{D8DA77CC-7B20-4521-9B15-6481CD7090C8}" presName="accentRepeatNode" presStyleLbl="solidFgAcc1" presStyleIdx="0" presStyleCnt="5"/>
      <dgm:spPr>
        <a:solidFill>
          <a:schemeClr val="lt2">
            <a:hueOff val="0"/>
            <a:satOff val="0"/>
            <a:lumOff val="0"/>
            <a:alpha val="50000"/>
          </a:schemeClr>
        </a:solidFill>
      </dgm:spPr>
    </dgm:pt>
    <dgm:pt modelId="{BF698A2C-F49A-4898-A957-1FB1869EF50B}" type="pres">
      <dgm:prSet presAssocID="{DE553642-16EA-48CC-BF1F-9F3D985A5A8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1701C52-437E-4856-9952-8F26FE415359}" type="pres">
      <dgm:prSet presAssocID="{DE553642-16EA-48CC-BF1F-9F3D985A5A8C}" presName="accent_2" presStyleCnt="0"/>
      <dgm:spPr/>
    </dgm:pt>
    <dgm:pt modelId="{02C8F4CA-394A-49E6-9F7E-2F22FA0A11F1}" type="pres">
      <dgm:prSet presAssocID="{DE553642-16EA-48CC-BF1F-9F3D985A5A8C}" presName="accentRepeatNode" presStyleLbl="solidFgAcc1" presStyleIdx="1" presStyleCnt="5"/>
      <dgm:spPr>
        <a:solidFill>
          <a:schemeClr val="lt2">
            <a:hueOff val="0"/>
            <a:satOff val="0"/>
            <a:lumOff val="0"/>
            <a:alpha val="50000"/>
          </a:schemeClr>
        </a:solidFill>
      </dgm:spPr>
    </dgm:pt>
    <dgm:pt modelId="{2070D0F8-D5E0-4569-8AE5-1D40ABC0CB80}" type="pres">
      <dgm:prSet presAssocID="{52D3EC64-D76D-4B82-9D31-16B4FE762424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CFFDB00-8D6C-4019-BBC7-46C506486A05}" type="pres">
      <dgm:prSet presAssocID="{52D3EC64-D76D-4B82-9D31-16B4FE762424}" presName="accent_3" presStyleCnt="0"/>
      <dgm:spPr/>
    </dgm:pt>
    <dgm:pt modelId="{9DA8F248-57FC-4E8D-8553-F630A66694C1}" type="pres">
      <dgm:prSet presAssocID="{52D3EC64-D76D-4B82-9D31-16B4FE762424}" presName="accentRepeatNode" presStyleLbl="solidFgAcc1" presStyleIdx="2" presStyleCnt="5"/>
      <dgm:spPr>
        <a:solidFill>
          <a:schemeClr val="lt2">
            <a:hueOff val="0"/>
            <a:satOff val="0"/>
            <a:lumOff val="0"/>
            <a:alpha val="50000"/>
          </a:schemeClr>
        </a:solidFill>
      </dgm:spPr>
    </dgm:pt>
    <dgm:pt modelId="{3A14B0E3-CD60-44CA-804A-B0841DCDE9FE}" type="pres">
      <dgm:prSet presAssocID="{89081D06-8958-4FE7-8B15-3A392F070A3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9B2B7A2-8771-4B3D-A5D2-524838AAF3DB}" type="pres">
      <dgm:prSet presAssocID="{89081D06-8958-4FE7-8B15-3A392F070A31}" presName="accent_4" presStyleCnt="0"/>
      <dgm:spPr/>
    </dgm:pt>
    <dgm:pt modelId="{B10BF6C2-7715-4426-8472-425D997E8A80}" type="pres">
      <dgm:prSet presAssocID="{89081D06-8958-4FE7-8B15-3A392F070A31}" presName="accentRepeatNode" presStyleLbl="solidFgAcc1" presStyleIdx="3" presStyleCnt="5"/>
      <dgm:spPr>
        <a:solidFill>
          <a:schemeClr val="lt2">
            <a:hueOff val="0"/>
            <a:satOff val="0"/>
            <a:lumOff val="0"/>
            <a:alpha val="50000"/>
          </a:schemeClr>
        </a:solidFill>
      </dgm:spPr>
    </dgm:pt>
    <dgm:pt modelId="{F09BCF50-26B9-44FF-9F4B-65E7A9523C4A}" type="pres">
      <dgm:prSet presAssocID="{DE2A1128-A7BB-4CD8-BE03-4D09CAF065EC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0649C06-A0EF-4528-AA53-E358C40D9DA6}" type="pres">
      <dgm:prSet presAssocID="{DE2A1128-A7BB-4CD8-BE03-4D09CAF065EC}" presName="accent_5" presStyleCnt="0"/>
      <dgm:spPr/>
    </dgm:pt>
    <dgm:pt modelId="{75BDE756-FA52-4E61-BD4E-95370F988E8C}" type="pres">
      <dgm:prSet presAssocID="{DE2A1128-A7BB-4CD8-BE03-4D09CAF065EC}" presName="accentRepeatNode" presStyleLbl="solidFgAcc1" presStyleIdx="4" presStyleCnt="5"/>
      <dgm:spPr>
        <a:solidFill>
          <a:schemeClr val="lt2">
            <a:hueOff val="0"/>
            <a:satOff val="0"/>
            <a:lumOff val="0"/>
            <a:alpha val="50000"/>
          </a:schemeClr>
        </a:solidFill>
      </dgm:spPr>
    </dgm:pt>
  </dgm:ptLst>
  <dgm:cxnLst>
    <dgm:cxn modelId="{206304D9-FA0C-41BF-B44E-EE69C6008A52}" srcId="{E303F1B8-F932-4234-8E57-18CEB0E1BF81}" destId="{DE2A1128-A7BB-4CD8-BE03-4D09CAF065EC}" srcOrd="4" destOrd="0" parTransId="{C50E48A3-3486-4B40-B1C2-B9EC1CAB3132}" sibTransId="{EBE0D919-0D66-4A4C-9627-D418A14B7C96}"/>
    <dgm:cxn modelId="{9A83119C-8D10-4EDB-A32F-1F5507D00DBF}" srcId="{E303F1B8-F932-4234-8E57-18CEB0E1BF81}" destId="{52D3EC64-D76D-4B82-9D31-16B4FE762424}" srcOrd="2" destOrd="0" parTransId="{A120622A-A91A-4710-BEBF-31CADDF22364}" sibTransId="{775CB881-26E1-49E9-ACEB-01CB1D5E07AD}"/>
    <dgm:cxn modelId="{55BE762F-FE8C-4FC8-B6AB-1FC0789981AA}" srcId="{E303F1B8-F932-4234-8E57-18CEB0E1BF81}" destId="{D8DA77CC-7B20-4521-9B15-6481CD7090C8}" srcOrd="0" destOrd="0" parTransId="{41798D96-CB19-40A7-B1BE-091BE0B13381}" sibTransId="{F3877233-5B36-45F4-A4E0-34667A9EE013}"/>
    <dgm:cxn modelId="{4499875D-DCD3-4A17-AD87-09ED4641688F}" srcId="{E303F1B8-F932-4234-8E57-18CEB0E1BF81}" destId="{DE553642-16EA-48CC-BF1F-9F3D985A5A8C}" srcOrd="1" destOrd="0" parTransId="{40CEB976-17D2-47C3-8AC8-396ADDB7B709}" sibTransId="{B61F0AE2-7B82-488D-94E3-DB9E1A40B12B}"/>
    <dgm:cxn modelId="{AC0DBC85-3E04-45E1-8DFD-118D4FB96BFE}" type="presOf" srcId="{52D3EC64-D76D-4B82-9D31-16B4FE762424}" destId="{2070D0F8-D5E0-4569-8AE5-1D40ABC0CB80}" srcOrd="0" destOrd="0" presId="urn:microsoft.com/office/officeart/2008/layout/VerticalCurvedList"/>
    <dgm:cxn modelId="{D33FF692-F17F-482D-A877-BCE371B6920A}" type="presOf" srcId="{F3877233-5B36-45F4-A4E0-34667A9EE013}" destId="{58B752CA-D934-428B-9DF2-9B2977E2483F}" srcOrd="0" destOrd="0" presId="urn:microsoft.com/office/officeart/2008/layout/VerticalCurvedList"/>
    <dgm:cxn modelId="{5DBBC31A-55B0-41B6-BD2E-799CFC99BFB9}" type="presOf" srcId="{D8DA77CC-7B20-4521-9B15-6481CD7090C8}" destId="{30309521-061C-44E2-AAB1-1614C0D2BFB5}" srcOrd="0" destOrd="0" presId="urn:microsoft.com/office/officeart/2008/layout/VerticalCurvedList"/>
    <dgm:cxn modelId="{8DEE13C6-4092-4D93-90FD-C86037EC9032}" type="presOf" srcId="{DE553642-16EA-48CC-BF1F-9F3D985A5A8C}" destId="{BF698A2C-F49A-4898-A957-1FB1869EF50B}" srcOrd="0" destOrd="0" presId="urn:microsoft.com/office/officeart/2008/layout/VerticalCurvedList"/>
    <dgm:cxn modelId="{7D488109-DB59-480C-8EB1-E8DDD3BF335F}" srcId="{E303F1B8-F932-4234-8E57-18CEB0E1BF81}" destId="{89081D06-8958-4FE7-8B15-3A392F070A31}" srcOrd="3" destOrd="0" parTransId="{05B40807-937D-42B7-BC7E-62B73D2825EA}" sibTransId="{6A1DD48A-DE0E-4A8E-8CC3-A22E9D62D27D}"/>
    <dgm:cxn modelId="{CC390671-FC58-4DC1-99B8-B39E2CD52352}" type="presOf" srcId="{E303F1B8-F932-4234-8E57-18CEB0E1BF81}" destId="{8A686FC9-047E-4DCF-9E38-21FF3722E384}" srcOrd="0" destOrd="0" presId="urn:microsoft.com/office/officeart/2008/layout/VerticalCurvedList"/>
    <dgm:cxn modelId="{6EBF6E43-3C6B-4B72-B25B-DB31F0581C6F}" type="presOf" srcId="{DE2A1128-A7BB-4CD8-BE03-4D09CAF065EC}" destId="{F09BCF50-26B9-44FF-9F4B-65E7A9523C4A}" srcOrd="0" destOrd="0" presId="urn:microsoft.com/office/officeart/2008/layout/VerticalCurvedList"/>
    <dgm:cxn modelId="{E21D8163-42DC-4C75-941D-704B23F3FB7D}" type="presOf" srcId="{89081D06-8958-4FE7-8B15-3A392F070A31}" destId="{3A14B0E3-CD60-44CA-804A-B0841DCDE9FE}" srcOrd="0" destOrd="0" presId="urn:microsoft.com/office/officeart/2008/layout/VerticalCurvedList"/>
    <dgm:cxn modelId="{0F30EFD1-F98C-4B09-B15C-A21879B17732}" type="presParOf" srcId="{8A686FC9-047E-4DCF-9E38-21FF3722E384}" destId="{A44E0D60-F228-43E3-A742-F5F792F1C4D6}" srcOrd="0" destOrd="0" presId="urn:microsoft.com/office/officeart/2008/layout/VerticalCurvedList"/>
    <dgm:cxn modelId="{03F90479-38A1-43C1-8530-774A8CA14718}" type="presParOf" srcId="{A44E0D60-F228-43E3-A742-F5F792F1C4D6}" destId="{05817380-9428-4667-B74D-9E2C5F930CBA}" srcOrd="0" destOrd="0" presId="urn:microsoft.com/office/officeart/2008/layout/VerticalCurvedList"/>
    <dgm:cxn modelId="{8D5E7739-C722-4C61-A985-5F513AE26C50}" type="presParOf" srcId="{05817380-9428-4667-B74D-9E2C5F930CBA}" destId="{797E2BB6-56D4-4296-A011-C6389625BAEE}" srcOrd="0" destOrd="0" presId="urn:microsoft.com/office/officeart/2008/layout/VerticalCurvedList"/>
    <dgm:cxn modelId="{EE02A753-C063-4D1C-B808-93A00D92604E}" type="presParOf" srcId="{05817380-9428-4667-B74D-9E2C5F930CBA}" destId="{58B752CA-D934-428B-9DF2-9B2977E2483F}" srcOrd="1" destOrd="0" presId="urn:microsoft.com/office/officeart/2008/layout/VerticalCurvedList"/>
    <dgm:cxn modelId="{B89C56BC-D393-4E76-A563-AA62B82E761D}" type="presParOf" srcId="{05817380-9428-4667-B74D-9E2C5F930CBA}" destId="{97301E99-9F1D-41F6-99D6-C28380946DC7}" srcOrd="2" destOrd="0" presId="urn:microsoft.com/office/officeart/2008/layout/VerticalCurvedList"/>
    <dgm:cxn modelId="{6E95E23C-E358-481C-8970-4F62C4EA5FE7}" type="presParOf" srcId="{05817380-9428-4667-B74D-9E2C5F930CBA}" destId="{B339F525-37BB-4F6D-9E44-C66CB3B5A559}" srcOrd="3" destOrd="0" presId="urn:microsoft.com/office/officeart/2008/layout/VerticalCurvedList"/>
    <dgm:cxn modelId="{7F61FFE8-8761-4321-8FC5-4B4BA1E9FF0E}" type="presParOf" srcId="{A44E0D60-F228-43E3-A742-F5F792F1C4D6}" destId="{30309521-061C-44E2-AAB1-1614C0D2BFB5}" srcOrd="1" destOrd="0" presId="urn:microsoft.com/office/officeart/2008/layout/VerticalCurvedList"/>
    <dgm:cxn modelId="{2388D727-3A28-490F-BECC-8D31C7FDF838}" type="presParOf" srcId="{A44E0D60-F228-43E3-A742-F5F792F1C4D6}" destId="{5C3EB310-131E-4B68-AB67-F48D8A6FCF7F}" srcOrd="2" destOrd="0" presId="urn:microsoft.com/office/officeart/2008/layout/VerticalCurvedList"/>
    <dgm:cxn modelId="{29762363-50A7-44F5-94A8-FD03C36CAC90}" type="presParOf" srcId="{5C3EB310-131E-4B68-AB67-F48D8A6FCF7F}" destId="{41D8631A-EA59-429B-A17E-F604814563A8}" srcOrd="0" destOrd="0" presId="urn:microsoft.com/office/officeart/2008/layout/VerticalCurvedList"/>
    <dgm:cxn modelId="{F6089A6D-9A5E-466D-B8DA-497B516AD2BC}" type="presParOf" srcId="{A44E0D60-F228-43E3-A742-F5F792F1C4D6}" destId="{BF698A2C-F49A-4898-A957-1FB1869EF50B}" srcOrd="3" destOrd="0" presId="urn:microsoft.com/office/officeart/2008/layout/VerticalCurvedList"/>
    <dgm:cxn modelId="{B6A792C2-DC40-4207-92CC-E5F1CB34A88C}" type="presParOf" srcId="{A44E0D60-F228-43E3-A742-F5F792F1C4D6}" destId="{D1701C52-437E-4856-9952-8F26FE415359}" srcOrd="4" destOrd="0" presId="urn:microsoft.com/office/officeart/2008/layout/VerticalCurvedList"/>
    <dgm:cxn modelId="{3BD6BD90-644C-43B8-85F7-2ACBBE648F42}" type="presParOf" srcId="{D1701C52-437E-4856-9952-8F26FE415359}" destId="{02C8F4CA-394A-49E6-9F7E-2F22FA0A11F1}" srcOrd="0" destOrd="0" presId="urn:microsoft.com/office/officeart/2008/layout/VerticalCurvedList"/>
    <dgm:cxn modelId="{8CA7D42E-9FAF-4224-934D-69E455059734}" type="presParOf" srcId="{A44E0D60-F228-43E3-A742-F5F792F1C4D6}" destId="{2070D0F8-D5E0-4569-8AE5-1D40ABC0CB80}" srcOrd="5" destOrd="0" presId="urn:microsoft.com/office/officeart/2008/layout/VerticalCurvedList"/>
    <dgm:cxn modelId="{2BF977E0-FF33-4A7F-A85C-3A7442C5BC9C}" type="presParOf" srcId="{A44E0D60-F228-43E3-A742-F5F792F1C4D6}" destId="{DCFFDB00-8D6C-4019-BBC7-46C506486A05}" srcOrd="6" destOrd="0" presId="urn:microsoft.com/office/officeart/2008/layout/VerticalCurvedList"/>
    <dgm:cxn modelId="{75466BE5-55C2-435B-A843-AB688CD3071A}" type="presParOf" srcId="{DCFFDB00-8D6C-4019-BBC7-46C506486A05}" destId="{9DA8F248-57FC-4E8D-8553-F630A66694C1}" srcOrd="0" destOrd="0" presId="urn:microsoft.com/office/officeart/2008/layout/VerticalCurvedList"/>
    <dgm:cxn modelId="{02C91B3F-A1E3-4E19-BFA9-FF25C2BF233B}" type="presParOf" srcId="{A44E0D60-F228-43E3-A742-F5F792F1C4D6}" destId="{3A14B0E3-CD60-44CA-804A-B0841DCDE9FE}" srcOrd="7" destOrd="0" presId="urn:microsoft.com/office/officeart/2008/layout/VerticalCurvedList"/>
    <dgm:cxn modelId="{88BA40AB-6917-419F-AC2C-FBA6688A3328}" type="presParOf" srcId="{A44E0D60-F228-43E3-A742-F5F792F1C4D6}" destId="{69B2B7A2-8771-4B3D-A5D2-524838AAF3DB}" srcOrd="8" destOrd="0" presId="urn:microsoft.com/office/officeart/2008/layout/VerticalCurvedList"/>
    <dgm:cxn modelId="{289935F2-A0F7-4DB1-873D-C33ACC46E291}" type="presParOf" srcId="{69B2B7A2-8771-4B3D-A5D2-524838AAF3DB}" destId="{B10BF6C2-7715-4426-8472-425D997E8A80}" srcOrd="0" destOrd="0" presId="urn:microsoft.com/office/officeart/2008/layout/VerticalCurvedList"/>
    <dgm:cxn modelId="{DE4649A5-022A-4690-89AB-5AE40A7FD777}" type="presParOf" srcId="{A44E0D60-F228-43E3-A742-F5F792F1C4D6}" destId="{F09BCF50-26B9-44FF-9F4B-65E7A9523C4A}" srcOrd="9" destOrd="0" presId="urn:microsoft.com/office/officeart/2008/layout/VerticalCurvedList"/>
    <dgm:cxn modelId="{819E9288-3A9B-4BDE-B5A5-71BF9D699F1A}" type="presParOf" srcId="{A44E0D60-F228-43E3-A742-F5F792F1C4D6}" destId="{80649C06-A0EF-4528-AA53-E358C40D9DA6}" srcOrd="10" destOrd="0" presId="urn:microsoft.com/office/officeart/2008/layout/VerticalCurvedList"/>
    <dgm:cxn modelId="{98535B56-15A4-40B9-A1F6-5A6033BFAAC6}" type="presParOf" srcId="{80649C06-A0EF-4528-AA53-E358C40D9DA6}" destId="{75BDE756-FA52-4E61-BD4E-95370F988E8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BB481-8F61-4809-AB51-E26E0C09DA16}">
      <dsp:nvSpPr>
        <dsp:cNvPr id="0" name=""/>
        <dsp:cNvSpPr/>
      </dsp:nvSpPr>
      <dsp:spPr>
        <a:xfrm>
          <a:off x="635789" y="0"/>
          <a:ext cx="7205614" cy="4588328"/>
        </a:xfrm>
        <a:prstGeom prst="rightArrow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39BDC0B-E5DC-4EDC-8F6B-DCB025536AA8}">
      <dsp:nvSpPr>
        <dsp:cNvPr id="0" name=""/>
        <dsp:cNvSpPr/>
      </dsp:nvSpPr>
      <dsp:spPr>
        <a:xfrm>
          <a:off x="2483" y="1376498"/>
          <a:ext cx="1495098" cy="18353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Felvételi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vizsga</a:t>
          </a:r>
          <a:endParaRPr lang="hu-HU" sz="1800" kern="1200" dirty="0"/>
        </a:p>
      </dsp:txBody>
      <dsp:txXfrm>
        <a:off x="75468" y="1449483"/>
        <a:ext cx="1349128" cy="1689361"/>
      </dsp:txXfrm>
    </dsp:sp>
    <dsp:sp modelId="{C0EAF72A-7CF0-4FB2-91A3-5880A30D7C3F}">
      <dsp:nvSpPr>
        <dsp:cNvPr id="0" name=""/>
        <dsp:cNvSpPr/>
      </dsp:nvSpPr>
      <dsp:spPr>
        <a:xfrm>
          <a:off x="1746765" y="1376498"/>
          <a:ext cx="1495098" cy="18353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9-12.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évfolyam</a:t>
          </a:r>
          <a:endParaRPr lang="hu-HU" sz="1800" kern="1200" dirty="0"/>
        </a:p>
      </dsp:txBody>
      <dsp:txXfrm>
        <a:off x="1819750" y="1449483"/>
        <a:ext cx="1349128" cy="1689361"/>
      </dsp:txXfrm>
    </dsp:sp>
    <dsp:sp modelId="{03E939B2-9155-4508-A8C1-FFCA27F95442}">
      <dsp:nvSpPr>
        <dsp:cNvPr id="0" name=""/>
        <dsp:cNvSpPr/>
      </dsp:nvSpPr>
      <dsp:spPr>
        <a:xfrm>
          <a:off x="3491047" y="1376498"/>
          <a:ext cx="1495098" cy="18353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Előrehozott érettségi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magyar, </a:t>
          </a:r>
          <a:r>
            <a:rPr lang="hu-HU" sz="1800" kern="1200" dirty="0" err="1" smtClean="0"/>
            <a:t>matematika,történelem</a:t>
          </a:r>
          <a:endParaRPr lang="hu-HU" sz="1800" kern="1200" dirty="0"/>
        </a:p>
      </dsp:txBody>
      <dsp:txXfrm>
        <a:off x="3564032" y="1449483"/>
        <a:ext cx="1349128" cy="1689361"/>
      </dsp:txXfrm>
    </dsp:sp>
    <dsp:sp modelId="{C833CD39-FA96-4E70-B45D-0254CC741C94}">
      <dsp:nvSpPr>
        <dsp:cNvPr id="0" name=""/>
        <dsp:cNvSpPr/>
      </dsp:nvSpPr>
      <dsp:spPr>
        <a:xfrm>
          <a:off x="5235328" y="1376498"/>
          <a:ext cx="1495098" cy="18353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13.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évfolyam</a:t>
          </a:r>
          <a:endParaRPr lang="hu-HU" sz="1800" kern="1200" dirty="0"/>
        </a:p>
      </dsp:txBody>
      <dsp:txXfrm>
        <a:off x="5308313" y="1449483"/>
        <a:ext cx="1349128" cy="1689361"/>
      </dsp:txXfrm>
    </dsp:sp>
    <dsp:sp modelId="{2858B1CB-194F-4BDA-A6C6-1ED60C9B7CD6}">
      <dsp:nvSpPr>
        <dsp:cNvPr id="0" name=""/>
        <dsp:cNvSpPr/>
      </dsp:nvSpPr>
      <dsp:spPr>
        <a:xfrm>
          <a:off x="6979610" y="1376498"/>
          <a:ext cx="1495098" cy="1835331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Szakmai vizsga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komplex érettségi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angol nyelv,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szakmai</a:t>
          </a:r>
          <a:endParaRPr lang="hu-HU" sz="1800" kern="1200" dirty="0"/>
        </a:p>
      </dsp:txBody>
      <dsp:txXfrm>
        <a:off x="7052595" y="1449483"/>
        <a:ext cx="1349128" cy="16893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4AFED-1713-47E6-BE0E-C8111F777563}">
      <dsp:nvSpPr>
        <dsp:cNvPr id="0" name=""/>
        <dsp:cNvSpPr/>
      </dsp:nvSpPr>
      <dsp:spPr>
        <a:xfrm rot="5400000">
          <a:off x="1000136" y="844937"/>
          <a:ext cx="991255" cy="242930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584D9B-7D48-43B1-A1B9-AA87384EB11E}">
      <dsp:nvSpPr>
        <dsp:cNvPr id="0" name=""/>
        <dsp:cNvSpPr/>
      </dsp:nvSpPr>
      <dsp:spPr>
        <a:xfrm>
          <a:off x="472594" y="1727114"/>
          <a:ext cx="2855266" cy="130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>
              <a:solidFill>
                <a:schemeClr val="bg1"/>
              </a:solidFill>
            </a:rPr>
            <a:t>9-10.  évfolyam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>
              <a:solidFill>
                <a:schemeClr val="bg1"/>
              </a:solidFill>
            </a:rPr>
            <a:t>ágazati alapképzés</a:t>
          </a:r>
          <a:endParaRPr lang="hu-HU" sz="2300" kern="1200" dirty="0">
            <a:solidFill>
              <a:schemeClr val="bg1"/>
            </a:solidFill>
          </a:endParaRPr>
        </a:p>
      </dsp:txBody>
      <dsp:txXfrm>
        <a:off x="472594" y="1727114"/>
        <a:ext cx="2855266" cy="1305293"/>
      </dsp:txXfrm>
    </dsp:sp>
    <dsp:sp modelId="{214859B8-42DC-4E45-AF96-E495B09774A2}">
      <dsp:nvSpPr>
        <dsp:cNvPr id="0" name=""/>
        <dsp:cNvSpPr/>
      </dsp:nvSpPr>
      <dsp:spPr>
        <a:xfrm>
          <a:off x="1895970" y="1113445"/>
          <a:ext cx="280964" cy="28096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51D5D4-6113-49EF-8520-B8F54B6DB035}">
      <dsp:nvSpPr>
        <dsp:cNvPr id="0" name=""/>
        <dsp:cNvSpPr/>
      </dsp:nvSpPr>
      <dsp:spPr>
        <a:xfrm rot="5400000">
          <a:off x="3896118" y="393843"/>
          <a:ext cx="991255" cy="242930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7DAE7A-70B8-430D-9194-82DCF61F1B2C}">
      <dsp:nvSpPr>
        <dsp:cNvPr id="0" name=""/>
        <dsp:cNvSpPr/>
      </dsp:nvSpPr>
      <dsp:spPr>
        <a:xfrm>
          <a:off x="3347177" y="1285470"/>
          <a:ext cx="2564443" cy="130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>
              <a:solidFill>
                <a:schemeClr val="bg1"/>
              </a:solidFill>
            </a:rPr>
            <a:t>11-12. évfolyam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>
              <a:solidFill>
                <a:schemeClr val="bg1"/>
              </a:solidFill>
            </a:rPr>
            <a:t>14 szakmai óra</a:t>
          </a:r>
          <a:endParaRPr lang="hu-HU" sz="2300" kern="1200" dirty="0">
            <a:solidFill>
              <a:schemeClr val="bg1"/>
            </a:solidFill>
          </a:endParaRPr>
        </a:p>
      </dsp:txBody>
      <dsp:txXfrm>
        <a:off x="3347177" y="1285470"/>
        <a:ext cx="2564443" cy="1305293"/>
      </dsp:txXfrm>
    </dsp:sp>
    <dsp:sp modelId="{19725419-C6E9-4D36-A506-F3FD788301DE}">
      <dsp:nvSpPr>
        <dsp:cNvPr id="0" name=""/>
        <dsp:cNvSpPr/>
      </dsp:nvSpPr>
      <dsp:spPr>
        <a:xfrm>
          <a:off x="4791951" y="662351"/>
          <a:ext cx="280964" cy="28096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436FA6-20F7-455D-86DB-9BB8B3F1402C}">
      <dsp:nvSpPr>
        <dsp:cNvPr id="0" name=""/>
        <dsp:cNvSpPr/>
      </dsp:nvSpPr>
      <dsp:spPr>
        <a:xfrm rot="5400000">
          <a:off x="6921616" y="-57250"/>
          <a:ext cx="991255" cy="242930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03D40C-4D50-4098-A958-240336D38481}">
      <dsp:nvSpPr>
        <dsp:cNvPr id="0" name=""/>
        <dsp:cNvSpPr/>
      </dsp:nvSpPr>
      <dsp:spPr>
        <a:xfrm>
          <a:off x="6551612" y="817185"/>
          <a:ext cx="1938182" cy="130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>
              <a:solidFill>
                <a:schemeClr val="bg1"/>
              </a:solidFill>
            </a:rPr>
            <a:t>13. évfolyam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>
              <a:solidFill>
                <a:schemeClr val="bg1"/>
              </a:solidFill>
            </a:rPr>
            <a:t>25 szakmai óra</a:t>
          </a:r>
          <a:endParaRPr lang="hu-HU" sz="2300" kern="1200" dirty="0">
            <a:solidFill>
              <a:schemeClr val="bg1"/>
            </a:solidFill>
          </a:endParaRPr>
        </a:p>
      </dsp:txBody>
      <dsp:txXfrm>
        <a:off x="6551612" y="817185"/>
        <a:ext cx="1938182" cy="1305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2F4C8-7995-4DAC-8441-B9AF53971465}">
      <dsp:nvSpPr>
        <dsp:cNvPr id="0" name=""/>
        <dsp:cNvSpPr/>
      </dsp:nvSpPr>
      <dsp:spPr>
        <a:xfrm>
          <a:off x="586929" y="2353"/>
          <a:ext cx="1729113" cy="1191359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innerShdw blurRad="63500" dist="50800" dir="1080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2C860D-A97A-4B88-A205-FA232EEC5600}">
      <dsp:nvSpPr>
        <dsp:cNvPr id="0" name=""/>
        <dsp:cNvSpPr/>
      </dsp:nvSpPr>
      <dsp:spPr>
        <a:xfrm>
          <a:off x="586929" y="1193712"/>
          <a:ext cx="1729113" cy="641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>
              <a:solidFill>
                <a:schemeClr val="bg1"/>
              </a:solidFill>
            </a:rPr>
            <a:t>9 gépterem</a:t>
          </a:r>
          <a:endParaRPr lang="hu-HU" sz="1800" kern="1200" dirty="0">
            <a:solidFill>
              <a:schemeClr val="bg1"/>
            </a:solidFill>
          </a:endParaRPr>
        </a:p>
      </dsp:txBody>
      <dsp:txXfrm>
        <a:off x="586929" y="1193712"/>
        <a:ext cx="1729113" cy="641501"/>
      </dsp:txXfrm>
    </dsp:sp>
    <dsp:sp modelId="{2B3AAA94-135B-445E-A45C-1DFE4388B3CC}">
      <dsp:nvSpPr>
        <dsp:cNvPr id="0" name=""/>
        <dsp:cNvSpPr/>
      </dsp:nvSpPr>
      <dsp:spPr>
        <a:xfrm>
          <a:off x="2489026" y="2353"/>
          <a:ext cx="1729113" cy="119135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innerShdw blurRad="63500" dist="50800" dir="1080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FBB93D-E4FE-41B8-B137-2E2A4FB7C85F}">
      <dsp:nvSpPr>
        <dsp:cNvPr id="0" name=""/>
        <dsp:cNvSpPr/>
      </dsp:nvSpPr>
      <dsp:spPr>
        <a:xfrm>
          <a:off x="2489026" y="1193712"/>
          <a:ext cx="1729113" cy="641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>
              <a:solidFill>
                <a:schemeClr val="bg1"/>
              </a:solidFill>
            </a:rPr>
            <a:t>kis létszámú csoportok</a:t>
          </a:r>
          <a:endParaRPr lang="hu-HU" sz="1800" kern="1200" dirty="0">
            <a:solidFill>
              <a:schemeClr val="bg1"/>
            </a:solidFill>
          </a:endParaRPr>
        </a:p>
      </dsp:txBody>
      <dsp:txXfrm>
        <a:off x="2489026" y="1193712"/>
        <a:ext cx="1729113" cy="641501"/>
      </dsp:txXfrm>
    </dsp:sp>
    <dsp:sp modelId="{425035BC-CC9D-4914-B1FA-EF2BA5334823}">
      <dsp:nvSpPr>
        <dsp:cNvPr id="0" name=""/>
        <dsp:cNvSpPr/>
      </dsp:nvSpPr>
      <dsp:spPr>
        <a:xfrm>
          <a:off x="4391123" y="2353"/>
          <a:ext cx="1729113" cy="119135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innerShdw blurRad="63500" dist="50800" dir="1080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72B4EC-F9FD-42B7-8946-58114764C4F1}">
      <dsp:nvSpPr>
        <dsp:cNvPr id="0" name=""/>
        <dsp:cNvSpPr/>
      </dsp:nvSpPr>
      <dsp:spPr>
        <a:xfrm>
          <a:off x="4391123" y="1193712"/>
          <a:ext cx="1729113" cy="641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>
              <a:solidFill>
                <a:schemeClr val="bg1"/>
              </a:solidFill>
            </a:rPr>
            <a:t>kivetítők</a:t>
          </a:r>
          <a:endParaRPr lang="hu-HU" sz="1800" kern="1200" dirty="0">
            <a:solidFill>
              <a:schemeClr val="bg1"/>
            </a:solidFill>
          </a:endParaRPr>
        </a:p>
      </dsp:txBody>
      <dsp:txXfrm>
        <a:off x="4391123" y="1193712"/>
        <a:ext cx="1729113" cy="641501"/>
      </dsp:txXfrm>
    </dsp:sp>
    <dsp:sp modelId="{40D435E4-DA02-4358-A1D1-1CFB783504A4}">
      <dsp:nvSpPr>
        <dsp:cNvPr id="0" name=""/>
        <dsp:cNvSpPr/>
      </dsp:nvSpPr>
      <dsp:spPr>
        <a:xfrm>
          <a:off x="6293221" y="2353"/>
          <a:ext cx="1729113" cy="1191359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innerShdw blurRad="63500" dist="50800" dir="1080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1C7E6E-7791-49FF-8741-F6B3469AD7B9}">
      <dsp:nvSpPr>
        <dsp:cNvPr id="0" name=""/>
        <dsp:cNvSpPr/>
      </dsp:nvSpPr>
      <dsp:spPr>
        <a:xfrm>
          <a:off x="6293221" y="1193712"/>
          <a:ext cx="1729113" cy="641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>
              <a:solidFill>
                <a:schemeClr val="bg1"/>
              </a:solidFill>
            </a:rPr>
            <a:t>interaktív táblák</a:t>
          </a:r>
        </a:p>
      </dsp:txBody>
      <dsp:txXfrm>
        <a:off x="6293221" y="1193712"/>
        <a:ext cx="1729113" cy="641501"/>
      </dsp:txXfrm>
    </dsp:sp>
    <dsp:sp modelId="{ED63665E-BDAA-474B-B520-A91E3FBD4A62}">
      <dsp:nvSpPr>
        <dsp:cNvPr id="0" name=""/>
        <dsp:cNvSpPr/>
      </dsp:nvSpPr>
      <dsp:spPr>
        <a:xfrm>
          <a:off x="1974719" y="2008124"/>
          <a:ext cx="1729113" cy="1191359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innerShdw blurRad="63500" dist="50800" dir="1080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2E6E1EB-37A6-4B00-B7E5-EB51ECE02AB0}">
      <dsp:nvSpPr>
        <dsp:cNvPr id="0" name=""/>
        <dsp:cNvSpPr/>
      </dsp:nvSpPr>
      <dsp:spPr>
        <a:xfrm>
          <a:off x="1974719" y="3199483"/>
          <a:ext cx="1729113" cy="641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>
              <a:solidFill>
                <a:schemeClr val="bg1"/>
              </a:solidFill>
            </a:rPr>
            <a:t>szakkörök</a:t>
          </a:r>
        </a:p>
      </dsp:txBody>
      <dsp:txXfrm>
        <a:off x="1974719" y="3199483"/>
        <a:ext cx="1729113" cy="641501"/>
      </dsp:txXfrm>
    </dsp:sp>
    <dsp:sp modelId="{66878F6B-34C2-4D16-862B-13E2423047C7}">
      <dsp:nvSpPr>
        <dsp:cNvPr id="0" name=""/>
        <dsp:cNvSpPr/>
      </dsp:nvSpPr>
      <dsp:spPr>
        <a:xfrm>
          <a:off x="4391123" y="2008124"/>
          <a:ext cx="1729113" cy="1191359"/>
        </a:xfrm>
        <a:prstGeom prst="round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innerShdw blurRad="63500" dist="50800" dir="10800000">
            <a:prstClr val="black">
              <a:alpha val="50000"/>
            </a:prstClr>
          </a:inn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E549B3-86CC-4F1B-ACF2-47D94034CCF4}">
      <dsp:nvSpPr>
        <dsp:cNvPr id="0" name=""/>
        <dsp:cNvSpPr/>
      </dsp:nvSpPr>
      <dsp:spPr>
        <a:xfrm>
          <a:off x="3876816" y="3199483"/>
          <a:ext cx="2757728" cy="641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>
              <a:solidFill>
                <a:schemeClr val="bg1"/>
              </a:solidFill>
            </a:rPr>
            <a:t>szakmai versenyek</a:t>
          </a:r>
        </a:p>
      </dsp:txBody>
      <dsp:txXfrm>
        <a:off x="3876816" y="3199483"/>
        <a:ext cx="2757728" cy="6415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A431D-E35A-4A37-93A4-41D666763E64}">
      <dsp:nvSpPr>
        <dsp:cNvPr id="0" name=""/>
        <dsp:cNvSpPr/>
      </dsp:nvSpPr>
      <dsp:spPr>
        <a:xfrm>
          <a:off x="1360957" y="802106"/>
          <a:ext cx="4211990" cy="1449276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9BB0E-2BF7-44F6-B8C7-F43D16B61A2E}">
      <dsp:nvSpPr>
        <dsp:cNvPr id="0" name=""/>
        <dsp:cNvSpPr/>
      </dsp:nvSpPr>
      <dsp:spPr>
        <a:xfrm>
          <a:off x="3069053" y="4105960"/>
          <a:ext cx="808747" cy="517598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EBDE0-D677-4A76-9CA8-51A6782603B6}">
      <dsp:nvSpPr>
        <dsp:cNvPr id="0" name=""/>
        <dsp:cNvSpPr/>
      </dsp:nvSpPr>
      <dsp:spPr>
        <a:xfrm>
          <a:off x="495283" y="4234289"/>
          <a:ext cx="5890957" cy="970497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informatikus</a:t>
          </a:r>
          <a:endParaRPr lang="hu-HU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5283" y="4234289"/>
        <a:ext cx="5890957" cy="970497"/>
      </dsp:txXfrm>
    </dsp:sp>
    <dsp:sp modelId="{77F66704-865E-461B-BA35-FB517BC2605B}">
      <dsp:nvSpPr>
        <dsp:cNvPr id="0" name=""/>
        <dsp:cNvSpPr/>
      </dsp:nvSpPr>
      <dsp:spPr>
        <a:xfrm>
          <a:off x="2572321" y="2174142"/>
          <a:ext cx="1845056" cy="18014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600" b="1" kern="1200" dirty="0" smtClean="0"/>
            <a:t>Kommunikáció- készség, csapatszellem, angol nyelv</a:t>
          </a:r>
          <a:endParaRPr lang="hu-HU" sz="1600" b="1" kern="1200" dirty="0"/>
        </a:p>
      </dsp:txBody>
      <dsp:txXfrm>
        <a:off x="2842523" y="2437953"/>
        <a:ext cx="1304652" cy="1273790"/>
      </dsp:txXfrm>
    </dsp:sp>
    <dsp:sp modelId="{7EECBC89-CD03-448B-8AC6-8EB5E8417105}">
      <dsp:nvSpPr>
        <dsp:cNvPr id="0" name=""/>
        <dsp:cNvSpPr/>
      </dsp:nvSpPr>
      <dsp:spPr>
        <a:xfrm>
          <a:off x="1587261" y="805024"/>
          <a:ext cx="1840004" cy="17757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600" b="1" kern="1200" dirty="0" smtClean="0"/>
            <a:t>Koncentráló-képesség, szorgalom, kitartás</a:t>
          </a:r>
          <a:endParaRPr lang="hu-HU" sz="1600" b="1" kern="1200" dirty="0"/>
        </a:p>
      </dsp:txBody>
      <dsp:txXfrm>
        <a:off x="1856723" y="1065074"/>
        <a:ext cx="1301080" cy="1255633"/>
      </dsp:txXfrm>
    </dsp:sp>
    <dsp:sp modelId="{F11F1960-EB94-4F69-AF1E-E6677C5108C0}">
      <dsp:nvSpPr>
        <dsp:cNvPr id="0" name=""/>
        <dsp:cNvSpPr/>
      </dsp:nvSpPr>
      <dsp:spPr>
        <a:xfrm>
          <a:off x="3388800" y="805253"/>
          <a:ext cx="1856061" cy="1751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600" b="1" kern="1200" dirty="0" smtClean="0"/>
            <a:t>Matematikai és logikai gondolkodás</a:t>
          </a:r>
          <a:endParaRPr lang="hu-HU" sz="1600" b="1" kern="1200" dirty="0"/>
        </a:p>
      </dsp:txBody>
      <dsp:txXfrm>
        <a:off x="3660614" y="1061681"/>
        <a:ext cx="1312433" cy="1238144"/>
      </dsp:txXfrm>
    </dsp:sp>
    <dsp:sp modelId="{E67C7ED7-ACBB-4B31-8812-3A6FC975D304}">
      <dsp:nvSpPr>
        <dsp:cNvPr id="0" name=""/>
        <dsp:cNvSpPr/>
      </dsp:nvSpPr>
      <dsp:spPr>
        <a:xfrm>
          <a:off x="663088" y="567178"/>
          <a:ext cx="5539042" cy="3867791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8ADE2-2010-4642-A8BA-260E1A347702}">
      <dsp:nvSpPr>
        <dsp:cNvPr id="0" name=""/>
        <dsp:cNvSpPr/>
      </dsp:nvSpPr>
      <dsp:spPr>
        <a:xfrm>
          <a:off x="7749" y="9278"/>
          <a:ext cx="2316297" cy="3018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b="0" kern="1200" dirty="0" smtClean="0"/>
            <a:t>EU számításai szerint 10 éven belül 700.000-rel több üres állás lesz, mint amit a végzős diákok be tudnak tölteni</a:t>
          </a:r>
          <a:endParaRPr lang="hu-HU" sz="2400" b="0" kern="1200" dirty="0"/>
        </a:p>
      </dsp:txBody>
      <dsp:txXfrm>
        <a:off x="75591" y="77120"/>
        <a:ext cx="2180613" cy="2882740"/>
      </dsp:txXfrm>
    </dsp:sp>
    <dsp:sp modelId="{E68F4A0D-C8FD-4802-8030-536E20B17D83}">
      <dsp:nvSpPr>
        <dsp:cNvPr id="0" name=""/>
        <dsp:cNvSpPr/>
      </dsp:nvSpPr>
      <dsp:spPr>
        <a:xfrm>
          <a:off x="2555676" y="1231269"/>
          <a:ext cx="491055" cy="574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300" kern="1200"/>
        </a:p>
      </dsp:txBody>
      <dsp:txXfrm>
        <a:off x="2555676" y="1346157"/>
        <a:ext cx="343739" cy="344665"/>
      </dsp:txXfrm>
    </dsp:sp>
    <dsp:sp modelId="{DDCF5B71-3FDC-411E-A04B-93D62F13811F}">
      <dsp:nvSpPr>
        <dsp:cNvPr id="0" name=""/>
        <dsp:cNvSpPr/>
      </dsp:nvSpPr>
      <dsp:spPr>
        <a:xfrm>
          <a:off x="3250565" y="9278"/>
          <a:ext cx="2316297" cy="3018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900" b="0" i="0" kern="1200" dirty="0" smtClean="0"/>
            <a:t>a másféle gondolkodás érték ebben a szakmában</a:t>
          </a:r>
          <a:endParaRPr lang="hu-HU" sz="2900" kern="1200" dirty="0"/>
        </a:p>
      </dsp:txBody>
      <dsp:txXfrm>
        <a:off x="3318407" y="77120"/>
        <a:ext cx="2180613" cy="2882740"/>
      </dsp:txXfrm>
    </dsp:sp>
    <dsp:sp modelId="{2EF525BA-1CCB-4B93-9BAA-9E8693D16473}">
      <dsp:nvSpPr>
        <dsp:cNvPr id="0" name=""/>
        <dsp:cNvSpPr/>
      </dsp:nvSpPr>
      <dsp:spPr>
        <a:xfrm>
          <a:off x="5798492" y="1231269"/>
          <a:ext cx="491055" cy="574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300" kern="1200"/>
        </a:p>
      </dsp:txBody>
      <dsp:txXfrm>
        <a:off x="5798492" y="1346157"/>
        <a:ext cx="343739" cy="344665"/>
      </dsp:txXfrm>
    </dsp:sp>
    <dsp:sp modelId="{F13B0A5E-E171-4A63-A43E-8DD6220DD8EB}">
      <dsp:nvSpPr>
        <dsp:cNvPr id="0" name=""/>
        <dsp:cNvSpPr/>
      </dsp:nvSpPr>
      <dsp:spPr>
        <a:xfrm>
          <a:off x="6493382" y="9278"/>
          <a:ext cx="2316297" cy="3018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900" b="0" i="0" kern="1200" dirty="0" smtClean="0"/>
            <a:t>szükség lenne lányokra is</a:t>
          </a:r>
          <a:endParaRPr lang="hu-HU" sz="2900" kern="1200" dirty="0"/>
        </a:p>
      </dsp:txBody>
      <dsp:txXfrm>
        <a:off x="6561224" y="77120"/>
        <a:ext cx="2180613" cy="28827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752CA-D934-428B-9DF2-9B2977E2483F}">
      <dsp:nvSpPr>
        <dsp:cNvPr id="0" name=""/>
        <dsp:cNvSpPr/>
      </dsp:nvSpPr>
      <dsp:spPr>
        <a:xfrm>
          <a:off x="-4740022" y="-726556"/>
          <a:ext cx="5645881" cy="5645881"/>
        </a:xfrm>
        <a:prstGeom prst="blockArc">
          <a:avLst>
            <a:gd name="adj1" fmla="val 18900000"/>
            <a:gd name="adj2" fmla="val 2700000"/>
            <a:gd name="adj3" fmla="val 38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09521-061C-44E2-AAB1-1614C0D2BFB5}">
      <dsp:nvSpPr>
        <dsp:cNvPr id="0" name=""/>
        <dsp:cNvSpPr/>
      </dsp:nvSpPr>
      <dsp:spPr>
        <a:xfrm>
          <a:off x="396437" y="261964"/>
          <a:ext cx="7088400" cy="52426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613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b="1" i="0" kern="1200" dirty="0" smtClean="0"/>
            <a:t>az informatika unalmas</a:t>
          </a:r>
          <a:endParaRPr lang="hu-HU" sz="2000" b="1" kern="1200" dirty="0"/>
        </a:p>
      </dsp:txBody>
      <dsp:txXfrm>
        <a:off x="396437" y="261964"/>
        <a:ext cx="7088400" cy="524263"/>
      </dsp:txXfrm>
    </dsp:sp>
    <dsp:sp modelId="{41D8631A-EA59-429B-A17E-F604814563A8}">
      <dsp:nvSpPr>
        <dsp:cNvPr id="0" name=""/>
        <dsp:cNvSpPr/>
      </dsp:nvSpPr>
      <dsp:spPr>
        <a:xfrm>
          <a:off x="68772" y="196431"/>
          <a:ext cx="655329" cy="655329"/>
        </a:xfrm>
        <a:prstGeom prst="ellipse">
          <a:avLst/>
        </a:prstGeom>
        <a:solidFill>
          <a:schemeClr val="lt2">
            <a:hueOff val="0"/>
            <a:satOff val="0"/>
            <a:lumOff val="0"/>
            <a:alpha val="5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698A2C-F49A-4898-A957-1FB1869EF50B}">
      <dsp:nvSpPr>
        <dsp:cNvPr id="0" name=""/>
        <dsp:cNvSpPr/>
      </dsp:nvSpPr>
      <dsp:spPr>
        <a:xfrm>
          <a:off x="772109" y="1048108"/>
          <a:ext cx="6712728" cy="52426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613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b="1" i="0" kern="1200" smtClean="0"/>
            <a:t>kétféle informatikus munkakör van: programozó és rendszergazda</a:t>
          </a:r>
          <a:endParaRPr lang="hu-HU" sz="2000" b="1" kern="1200"/>
        </a:p>
      </dsp:txBody>
      <dsp:txXfrm>
        <a:off x="772109" y="1048108"/>
        <a:ext cx="6712728" cy="524263"/>
      </dsp:txXfrm>
    </dsp:sp>
    <dsp:sp modelId="{02C8F4CA-394A-49E6-9F7E-2F22FA0A11F1}">
      <dsp:nvSpPr>
        <dsp:cNvPr id="0" name=""/>
        <dsp:cNvSpPr/>
      </dsp:nvSpPr>
      <dsp:spPr>
        <a:xfrm>
          <a:off x="444444" y="982575"/>
          <a:ext cx="655329" cy="655329"/>
        </a:xfrm>
        <a:prstGeom prst="ellipse">
          <a:avLst/>
        </a:prstGeom>
        <a:solidFill>
          <a:schemeClr val="lt2">
            <a:hueOff val="0"/>
            <a:satOff val="0"/>
            <a:lumOff val="0"/>
            <a:alpha val="5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70D0F8-D5E0-4569-8AE5-1D40ABC0CB80}">
      <dsp:nvSpPr>
        <dsp:cNvPr id="0" name=""/>
        <dsp:cNvSpPr/>
      </dsp:nvSpPr>
      <dsp:spPr>
        <a:xfrm>
          <a:off x="887410" y="1834252"/>
          <a:ext cx="6597427" cy="52426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613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b="1" i="0" kern="1200" dirty="0" smtClean="0"/>
            <a:t>az informatikus is reggeltől estig a cég irodájában ül</a:t>
          </a:r>
          <a:endParaRPr lang="hu-HU" sz="2000" b="1" kern="1200" dirty="0"/>
        </a:p>
      </dsp:txBody>
      <dsp:txXfrm>
        <a:off x="887410" y="1834252"/>
        <a:ext cx="6597427" cy="524263"/>
      </dsp:txXfrm>
    </dsp:sp>
    <dsp:sp modelId="{9DA8F248-57FC-4E8D-8553-F630A66694C1}">
      <dsp:nvSpPr>
        <dsp:cNvPr id="0" name=""/>
        <dsp:cNvSpPr/>
      </dsp:nvSpPr>
      <dsp:spPr>
        <a:xfrm>
          <a:off x="559745" y="1768719"/>
          <a:ext cx="655329" cy="655329"/>
        </a:xfrm>
        <a:prstGeom prst="ellipse">
          <a:avLst/>
        </a:prstGeom>
        <a:solidFill>
          <a:schemeClr val="lt2">
            <a:hueOff val="0"/>
            <a:satOff val="0"/>
            <a:lumOff val="0"/>
            <a:alpha val="5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14B0E3-CD60-44CA-804A-B0841DCDE9FE}">
      <dsp:nvSpPr>
        <dsp:cNvPr id="0" name=""/>
        <dsp:cNvSpPr/>
      </dsp:nvSpPr>
      <dsp:spPr>
        <a:xfrm>
          <a:off x="772109" y="2620396"/>
          <a:ext cx="6712728" cy="52426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613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b="1" i="0" kern="1200" smtClean="0"/>
            <a:t>az informatika csak azoknak való, akik a reál tárgyakból kimagasló teljesítményre képesek</a:t>
          </a:r>
          <a:endParaRPr lang="hu-HU" sz="2000" b="1" kern="1200"/>
        </a:p>
      </dsp:txBody>
      <dsp:txXfrm>
        <a:off x="772109" y="2620396"/>
        <a:ext cx="6712728" cy="524263"/>
      </dsp:txXfrm>
    </dsp:sp>
    <dsp:sp modelId="{B10BF6C2-7715-4426-8472-425D997E8A80}">
      <dsp:nvSpPr>
        <dsp:cNvPr id="0" name=""/>
        <dsp:cNvSpPr/>
      </dsp:nvSpPr>
      <dsp:spPr>
        <a:xfrm>
          <a:off x="444444" y="2554863"/>
          <a:ext cx="655329" cy="655329"/>
        </a:xfrm>
        <a:prstGeom prst="ellipse">
          <a:avLst/>
        </a:prstGeom>
        <a:solidFill>
          <a:schemeClr val="lt2">
            <a:hueOff val="0"/>
            <a:satOff val="0"/>
            <a:lumOff val="0"/>
            <a:alpha val="5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9BCF50-26B9-44FF-9F4B-65E7A9523C4A}">
      <dsp:nvSpPr>
        <dsp:cNvPr id="0" name=""/>
        <dsp:cNvSpPr/>
      </dsp:nvSpPr>
      <dsp:spPr>
        <a:xfrm>
          <a:off x="396437" y="3406540"/>
          <a:ext cx="7088400" cy="52426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613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b="1" kern="1200" dirty="0" smtClean="0"/>
            <a:t>minden informatikus „kocka”, a szakmájukon kívül más nem is érdekl</a:t>
          </a:r>
          <a:r>
            <a:rPr lang="hu-HU" sz="2000" b="1" kern="1200" dirty="0" smtClean="0"/>
            <a:t>i</a:t>
          </a:r>
          <a:r>
            <a:rPr lang="nl-NL" sz="2000" b="1" kern="1200" dirty="0" smtClean="0"/>
            <a:t> őket</a:t>
          </a:r>
          <a:endParaRPr lang="hu-HU" sz="2000" b="1" kern="1200" dirty="0"/>
        </a:p>
      </dsp:txBody>
      <dsp:txXfrm>
        <a:off x="396437" y="3406540"/>
        <a:ext cx="7088400" cy="524263"/>
      </dsp:txXfrm>
    </dsp:sp>
    <dsp:sp modelId="{75BDE756-FA52-4E61-BD4E-95370F988E8C}">
      <dsp:nvSpPr>
        <dsp:cNvPr id="0" name=""/>
        <dsp:cNvSpPr/>
      </dsp:nvSpPr>
      <dsp:spPr>
        <a:xfrm>
          <a:off x="68772" y="3341007"/>
          <a:ext cx="655329" cy="655329"/>
        </a:xfrm>
        <a:prstGeom prst="ellipse">
          <a:avLst/>
        </a:prstGeom>
        <a:solidFill>
          <a:schemeClr val="lt2">
            <a:hueOff val="0"/>
            <a:satOff val="0"/>
            <a:lumOff val="0"/>
            <a:alpha val="5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A5963-AF4B-496C-AEFE-B82207452C08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8C5D9-3547-4831-8633-BF30DE83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0" rIns="0" numCol="2" spcCol="274320">
            <a:normAutofit/>
          </a:bodyPr>
          <a:lstStyle/>
          <a:p>
            <a:pPr defTabSz="803275"/>
            <a:endParaRPr lang="en-US" sz="1200" baseline="0" dirty="0" smtClean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9525" y="460375"/>
            <a:ext cx="4192588" cy="2359025"/>
          </a:xfrm>
        </p:spPr>
      </p:sp>
    </p:spTree>
    <p:extLst>
      <p:ext uri="{BB962C8B-B14F-4D97-AF65-F5344CB8AC3E}">
        <p14:creationId xmlns:p14="http://schemas.microsoft.com/office/powerpoint/2010/main" val="96854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8232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589938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55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hu-HU" dirty="0" smtClean="0"/>
              <a:t>Mintacím 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10675-8E27-493D-91DD-20B9619E2829}" type="datetimeFigureOut">
              <a:rPr lang="hu-HU" smtClean="0"/>
              <a:t>2020. 03. 07.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18DE-F4BB-4C1F-B85F-B9DE5D8E1B98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373" y="0"/>
            <a:ext cx="2735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36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5607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6" y="1227437"/>
            <a:ext cx="10791153" cy="1018033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364669"/>
            <a:ext cx="5386917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994532"/>
            <a:ext cx="5386917" cy="3035059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8" y="2364669"/>
            <a:ext cx="5389033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8" y="2994532"/>
            <a:ext cx="5389033" cy="3035059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67390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7265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59863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759863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21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46" r="21816"/>
          <a:stretch/>
        </p:blipFill>
        <p:spPr>
          <a:xfrm>
            <a:off x="-24680" y="2204864"/>
            <a:ext cx="12313368" cy="13680000"/>
          </a:xfrm>
          <a:prstGeom prst="rect">
            <a:avLst/>
          </a:prstGeom>
        </p:spPr>
      </p:pic>
      <p:grpSp>
        <p:nvGrpSpPr>
          <p:cNvPr id="2" name="Group 16"/>
          <p:cNvGrpSpPr/>
          <p:nvPr/>
        </p:nvGrpSpPr>
        <p:grpSpPr>
          <a:xfrm>
            <a:off x="0" y="0"/>
            <a:ext cx="12192000" cy="6878946"/>
            <a:chOff x="0" y="105157"/>
            <a:chExt cx="9144000" cy="6878946"/>
          </a:xfrm>
        </p:grpSpPr>
        <p:sp>
          <p:nvSpPr>
            <p:cNvPr id="6" name="Rectangle 5"/>
            <p:cNvSpPr/>
            <p:nvPr/>
          </p:nvSpPr>
          <p:spPr>
            <a:xfrm>
              <a:off x="0" y="105157"/>
              <a:ext cx="9144000" cy="229514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  <a:lumOff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4688959"/>
              <a:ext cx="9144000" cy="229514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2391157"/>
              <a:ext cx="967563" cy="23317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76438" y="2391157"/>
              <a:ext cx="967562" cy="23317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914400" y="2400301"/>
              <a:ext cx="7315200" cy="2286000"/>
            </a:xfrm>
            <a:prstGeom prst="roundRect">
              <a:avLst>
                <a:gd name="adj" fmla="val 11933"/>
              </a:avLst>
            </a:prstGeom>
            <a:noFill/>
            <a:ln w="127000">
              <a:solidFill>
                <a:srgbClr val="FFFFFF"/>
              </a:solidFill>
            </a:ln>
            <a:scene3d>
              <a:camera prst="orthographicFront"/>
              <a:lightRig rig="freezing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71463" y="3203465"/>
            <a:ext cx="40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SZAKBEMUTATÓ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6541" y="3203465"/>
            <a:ext cx="6529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VSZC IPARI SZAKGIMNÁZIUMA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1463" y="3203465"/>
            <a:ext cx="4340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INFORMATIKA SZAK </a:t>
            </a:r>
          </a:p>
        </p:txBody>
      </p:sp>
      <p:sp>
        <p:nvSpPr>
          <p:cNvPr id="3" name="Téglalap 2"/>
          <p:cNvSpPr/>
          <p:nvPr/>
        </p:nvSpPr>
        <p:spPr>
          <a:xfrm>
            <a:off x="1471463" y="69328"/>
            <a:ext cx="6912769" cy="2246769"/>
          </a:xfrm>
          <a:prstGeom prst="rect">
            <a:avLst/>
          </a:prstGeom>
          <a:solidFill>
            <a:schemeClr val="bg1">
              <a:alpha val="26000"/>
            </a:schemeClr>
          </a:solidFill>
        </p:spPr>
        <p:txBody>
          <a:bodyPr wrap="square">
            <a:spAutoFit/>
          </a:bodyPr>
          <a:lstStyle/>
          <a:p>
            <a:r>
              <a:rPr lang="hu-HU" sz="2800" dirty="0"/>
              <a:t>„Attól függetlenül, hogy milyen pályát választunk, ha felfedezzük, hogy minden legyőzött akadály voltaképpen egy következő akadályra készít fel, azon az úton haladunk, amely a sikerhez vezet.”  Ben </a:t>
            </a:r>
            <a:r>
              <a:rPr lang="hu-HU" sz="2800" dirty="0" err="1"/>
              <a:t>Carson</a:t>
            </a:r>
            <a:endParaRPr lang="hu-HU" sz="2800" dirty="0"/>
          </a:p>
        </p:txBody>
      </p:sp>
      <p:sp>
        <p:nvSpPr>
          <p:cNvPr id="5" name="Szövegdoboz 4"/>
          <p:cNvSpPr txBox="1"/>
          <p:nvPr/>
        </p:nvSpPr>
        <p:spPr>
          <a:xfrm>
            <a:off x="1471463" y="3609595"/>
            <a:ext cx="79780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SZAKBEMUTATÓ</a:t>
            </a:r>
          </a:p>
          <a:p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VSZC IPARI SZAKGIMNÁZIUMA</a:t>
            </a:r>
          </a:p>
          <a:p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INFORMATIKA SZAK</a:t>
            </a:r>
          </a:p>
        </p:txBody>
      </p:sp>
    </p:spTree>
    <p:extLst>
      <p:ext uri="{BB962C8B-B14F-4D97-AF65-F5344CB8AC3E}">
        <p14:creationId xmlns:p14="http://schemas.microsoft.com/office/powerpoint/2010/main" val="4024692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4.58333E-6 -1.00093 " pathEditMode="relative" rAng="0" ptsTypes="AA">
                                      <p:cBhvr>
                                        <p:cTn id="9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devstickers.com/assets/img/pro/2p4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419" y="3725582"/>
            <a:ext cx="1622551" cy="162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ecomspark.com/wp-content/uploads/2015/04/page_ph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917" y="3865578"/>
            <a:ext cx="1981908" cy="198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encrypted-tbn3.gstatic.com/images?q=tbn:ANd9GcTEkB1pyIMHn5ewN3ZrhXncVzHMSeorJYqSsh9NBDDB0DB_kKb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55" y="4319677"/>
            <a:ext cx="1800359" cy="180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html5beginners.com/wp-content/uploads/2014/09/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51" y="2177528"/>
            <a:ext cx="2877357" cy="16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crackberry.com/sites/crackberry.com/files/styles/large/public/topic_images/2013/ANDROID.png?itok=xhm7jax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28" y="4085576"/>
            <a:ext cx="1819918" cy="181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apcsolÃ³dÃ³ kÃ©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55" y="3411482"/>
            <a:ext cx="1145793" cy="134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éptalálat a következőre: „node.js”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30" y="2455592"/>
            <a:ext cx="1982530" cy="12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Képtalálat a következőre: „bootstrap”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8" y="2018712"/>
            <a:ext cx="1002843" cy="100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éptalálat a következőre: „java”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06" b="28954"/>
          <a:stretch/>
        </p:blipFill>
        <p:spPr bwMode="auto">
          <a:xfrm>
            <a:off x="4616770" y="1853426"/>
            <a:ext cx="1364300" cy="181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84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223943" y="1843742"/>
            <a:ext cx="7429499" cy="676680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Számítógépet szerelni</a:t>
            </a:r>
            <a:endParaRPr lang="hu-HU" dirty="0"/>
          </a:p>
        </p:txBody>
      </p:sp>
      <p:pic>
        <p:nvPicPr>
          <p:cNvPr id="6" name="Build a PC - Introduction to Building your PC - P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2987635" y="2404378"/>
            <a:ext cx="5769791" cy="3255540"/>
          </a:xfrm>
        </p:spPr>
      </p:pic>
    </p:spTree>
    <p:extLst>
      <p:ext uri="{BB962C8B-B14F-4D97-AF65-F5344CB8AC3E}">
        <p14:creationId xmlns:p14="http://schemas.microsoft.com/office/powerpoint/2010/main" val="3590084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298105" y="1713309"/>
            <a:ext cx="7498832" cy="1050398"/>
          </a:xfrm>
        </p:spPr>
        <p:txBody>
          <a:bodyPr>
            <a:normAutofit/>
          </a:bodyPr>
          <a:lstStyle/>
          <a:p>
            <a:r>
              <a:rPr lang="hu-HU" sz="2800" dirty="0"/>
              <a:t>Számítógépes hálózatokat kiépíteni </a:t>
            </a:r>
            <a:br>
              <a:rPr lang="hu-HU" sz="2800" dirty="0"/>
            </a:br>
            <a:r>
              <a:rPr lang="hu-HU" sz="2800" dirty="0"/>
              <a:t>és működtetni!</a:t>
            </a:r>
          </a:p>
        </p:txBody>
      </p:sp>
      <p:pic>
        <p:nvPicPr>
          <p:cNvPr id="6" name="Screen 10-06-2016 06-35-5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487" t="17221" r="12232" b="17296"/>
          <a:stretch/>
        </p:blipFill>
        <p:spPr>
          <a:xfrm>
            <a:off x="3821153" y="2607187"/>
            <a:ext cx="4118517" cy="3113663"/>
          </a:xfrm>
        </p:spPr>
      </p:pic>
      <p:pic>
        <p:nvPicPr>
          <p:cNvPr id="5" name="Picture 24" descr="http://www.lightedge.com/wp-content/uploads/2014/09/cisco_clou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1"/>
          <a:stretch/>
        </p:blipFill>
        <p:spPr bwMode="auto">
          <a:xfrm rot="21163969">
            <a:off x="7820605" y="2814724"/>
            <a:ext cx="2857500" cy="154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097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55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11514" y="1807310"/>
            <a:ext cx="7429499" cy="1892020"/>
          </a:xfrm>
        </p:spPr>
        <p:txBody>
          <a:bodyPr>
            <a:normAutofit fontScale="90000"/>
          </a:bodyPr>
          <a:lstStyle/>
          <a:p>
            <a:r>
              <a:rPr lang="hu-HU" dirty="0"/>
              <a:t>Az informatika nem csak játék és közösségi </a:t>
            </a:r>
            <a:r>
              <a:rPr lang="hu-HU" dirty="0" smtClean="0"/>
              <a:t>média!!!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83811">
            <a:off x="2258072" y="2334737"/>
            <a:ext cx="3249951" cy="114763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2634">
            <a:off x="1289024" y="3637675"/>
            <a:ext cx="3713973" cy="185698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074" name="Picture 2" descr="KÃ©ptalÃ¡lat a kÃ¶vetkezÅre: âinstagramâ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794" y="4077779"/>
            <a:ext cx="1714500" cy="171450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5"/>
          <a:srcRect t="4291" r="24082" b="27777"/>
          <a:stretch/>
        </p:blipFill>
        <p:spPr>
          <a:xfrm>
            <a:off x="3492777" y="3136740"/>
            <a:ext cx="5266971" cy="27706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4219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765659" y="972753"/>
          <a:ext cx="6865220" cy="5175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086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71897" y="2005873"/>
            <a:ext cx="7429499" cy="653011"/>
          </a:xfrm>
        </p:spPr>
        <p:txBody>
          <a:bodyPr>
            <a:normAutofit fontScale="90000"/>
          </a:bodyPr>
          <a:lstStyle/>
          <a:p>
            <a:r>
              <a:rPr lang="hu-HU" b="1" dirty="0"/>
              <a:t>Lányok az informatikában?</a:t>
            </a:r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/>
          </p:nvPr>
        </p:nvGraphicFramePr>
        <p:xfrm>
          <a:off x="1744437" y="2800485"/>
          <a:ext cx="8817429" cy="3036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8443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18ADE2-2010-4642-A8BA-260E1A347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AC18ADE2-2010-4642-A8BA-260E1A347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AC18ADE2-2010-4642-A8BA-260E1A347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8F4A0D-C8FD-4802-8030-536E20B17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E68F4A0D-C8FD-4802-8030-536E20B17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E68F4A0D-C8FD-4802-8030-536E20B17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CF5B71-3FDC-411E-A04B-93D62F138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DDCF5B71-3FDC-411E-A04B-93D62F138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DDCF5B71-3FDC-411E-A04B-93D62F138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F525BA-1CCB-4B93-9BAA-9E8693D16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2EF525BA-1CCB-4B93-9BAA-9E8693D16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2EF525BA-1CCB-4B93-9BAA-9E8693D16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B0A5E-E171-4A63-A43E-8DD6220DD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F13B0A5E-E171-4A63-A43E-8DD6220DD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F13B0A5E-E171-4A63-A43E-8DD6220DD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48026" y="1415504"/>
            <a:ext cx="7361531" cy="864373"/>
          </a:xfrm>
        </p:spPr>
        <p:txBody>
          <a:bodyPr/>
          <a:lstStyle/>
          <a:p>
            <a:r>
              <a:rPr lang="hu-HU" dirty="0" smtClean="0"/>
              <a:t>Tévhitek</a:t>
            </a:r>
            <a:endParaRPr lang="hu-HU" dirty="0"/>
          </a:p>
        </p:txBody>
      </p:sp>
      <p:pic>
        <p:nvPicPr>
          <p:cNvPr id="2050" name="Picture 2" descr="Kéz, Ujj-Mutató, Rámutatva, Finger, Kézmozdulat, Pont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99610" flipV="1">
            <a:off x="159369" y="3198372"/>
            <a:ext cx="4197637" cy="31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2448024" y="1847691"/>
          <a:ext cx="7542058" cy="4192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5589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981200" y="1888419"/>
            <a:ext cx="8229600" cy="857250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Sokan buknak-e év végén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>
          <a:xfrm>
            <a:off x="1981201" y="2916509"/>
            <a:ext cx="4568283" cy="253536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hu-HU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Informatika szakos diákok</a:t>
            </a:r>
          </a:p>
          <a:p>
            <a:pPr marL="0" indent="0" algn="ctr">
              <a:buNone/>
            </a:pPr>
            <a:endParaRPr lang="hu-HU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Jelenleg:</a:t>
            </a:r>
          </a:p>
          <a:p>
            <a:pPr marL="0" indent="0" algn="ctr">
              <a:buNone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kiemelkedő év végi </a:t>
            </a:r>
          </a:p>
          <a:p>
            <a:pPr marL="0" indent="0" algn="ctr">
              <a:buNone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illetve </a:t>
            </a:r>
          </a:p>
          <a:p>
            <a:pPr marL="0" indent="0" algn="ctr">
              <a:buNone/>
            </a:pPr>
            <a:r>
              <a:rPr lang="hu-H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érettségi eredmények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098" name="Picture 2" descr="Ballagás, Diploma, Hallgató, Boldog, Levél, Iskolá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163" y="3110118"/>
            <a:ext cx="2953215" cy="23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627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77334" y="1557341"/>
            <a:ext cx="7429499" cy="1108928"/>
          </a:xfrm>
        </p:spPr>
        <p:txBody>
          <a:bodyPr/>
          <a:lstStyle/>
          <a:p>
            <a:r>
              <a:rPr lang="hu-HU" dirty="0" smtClean="0"/>
              <a:t>MERRE Tovább?</a:t>
            </a:r>
            <a:endParaRPr lang="hu-HU" dirty="0"/>
          </a:p>
        </p:txBody>
      </p:sp>
      <p:sp>
        <p:nvSpPr>
          <p:cNvPr id="4" name="AutoShape 2" descr="KÃ©ptalÃ¡lat a kÃ¶vetkezÅre: âegyetem bagolyâ"/>
          <p:cNvSpPr>
            <a:spLocks noChangeAspect="1" noChangeArrowheads="1"/>
          </p:cNvSpPr>
          <p:nvPr/>
        </p:nvSpPr>
        <p:spPr bwMode="auto">
          <a:xfrm>
            <a:off x="1640681" y="7489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u-HU" sz="1350"/>
          </a:p>
        </p:txBody>
      </p:sp>
      <p:sp>
        <p:nvSpPr>
          <p:cNvPr id="5" name="AutoShape 4" descr="KÃ©ptalÃ¡lat a kÃ¶vetkezÅre: âegyetem bagolyâ"/>
          <p:cNvSpPr>
            <a:spLocks noChangeAspect="1" noChangeArrowheads="1"/>
          </p:cNvSpPr>
          <p:nvPr/>
        </p:nvSpPr>
        <p:spPr bwMode="auto">
          <a:xfrm>
            <a:off x="1754981" y="8632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u-HU" sz="1350"/>
          </a:p>
        </p:txBody>
      </p:sp>
      <p:sp>
        <p:nvSpPr>
          <p:cNvPr id="6" name="AutoShape 6" descr="KÃ©ptalÃ¡lat a kÃ¶vetkezÅre: âegyetem bagolyâ"/>
          <p:cNvSpPr>
            <a:spLocks noChangeAspect="1" noChangeArrowheads="1"/>
          </p:cNvSpPr>
          <p:nvPr/>
        </p:nvSpPr>
        <p:spPr bwMode="auto">
          <a:xfrm>
            <a:off x="1869283" y="977505"/>
            <a:ext cx="2893805" cy="289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u-HU" sz="1350"/>
          </a:p>
        </p:txBody>
      </p:sp>
      <p:pic>
        <p:nvPicPr>
          <p:cNvPr id="2056" name="Picture 8" descr="KÃ©ptalÃ¡lat a kÃ¶vetkezÅre: âegyetem bagolyâ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789" y="3367046"/>
            <a:ext cx="1558431" cy="237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Ã©ptalÃ¡lat a kÃ¶vetkezÅre: âegyetem bagolyâ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183" y="2489389"/>
            <a:ext cx="2455124" cy="30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apcsolÃ³dÃ³ kÃ©p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92" y="3782491"/>
            <a:ext cx="3136106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 descr="KÃ©ptalÃ¡lat a kÃ¶vetkezÅre: âkÃ©rdÅjelâ"/>
          <p:cNvSpPr>
            <a:spLocks noChangeAspect="1" noChangeArrowheads="1"/>
          </p:cNvSpPr>
          <p:nvPr/>
        </p:nvSpPr>
        <p:spPr bwMode="auto">
          <a:xfrm>
            <a:off x="1869283" y="977503"/>
            <a:ext cx="2229107" cy="222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u-HU" sz="1350"/>
          </a:p>
        </p:txBody>
      </p:sp>
      <p:pic>
        <p:nvPicPr>
          <p:cNvPr id="2064" name="Picture 16" descr="KapcsolÃ³dÃ³ kÃ©p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92" y="2477970"/>
            <a:ext cx="1683567" cy="31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46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84015" y="1849821"/>
            <a:ext cx="8259098" cy="763526"/>
          </a:xfrm>
        </p:spPr>
        <p:txBody>
          <a:bodyPr>
            <a:noAutofit/>
          </a:bodyPr>
          <a:lstStyle/>
          <a:p>
            <a:r>
              <a:rPr lang="hu-HU" sz="6000" dirty="0"/>
              <a:t>Kérdések?</a:t>
            </a:r>
          </a:p>
        </p:txBody>
      </p:sp>
      <p:pic>
        <p:nvPicPr>
          <p:cNvPr id="3074" name="Picture 2" descr="Kezek, Ajánlat, Kérdés, Válasz, Tanácsadás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9" r="650"/>
          <a:stretch/>
        </p:blipFill>
        <p:spPr bwMode="auto">
          <a:xfrm>
            <a:off x="2647005" y="2613348"/>
            <a:ext cx="7093759" cy="3224116"/>
          </a:xfrm>
          <a:prstGeom prst="flowChartTerminator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/>
          <p:nvPr/>
        </p:nvSpPr>
        <p:spPr>
          <a:xfrm>
            <a:off x="4951280" y="3077939"/>
            <a:ext cx="222240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13800" b="1" dirty="0">
                <a:ln w="10160">
                  <a:solidFill>
                    <a:srgbClr val="5F566A"/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48387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>
          <a:xfrm>
            <a:off x="1524002" y="1889824"/>
            <a:ext cx="7429499" cy="787220"/>
          </a:xfrm>
        </p:spPr>
        <p:txBody>
          <a:bodyPr/>
          <a:lstStyle/>
          <a:p>
            <a:r>
              <a:rPr lang="hu-HU" dirty="0" smtClean="0"/>
              <a:t>A képzés folyamata</a:t>
            </a:r>
            <a:endParaRPr lang="hu-HU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/>
          </p:nvPr>
        </p:nvGraphicFramePr>
        <p:xfrm>
          <a:off x="1857479" y="1412422"/>
          <a:ext cx="8477193" cy="4588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0876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9BB481-8F61-4809-AB51-E26E0C09D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D9BB481-8F61-4809-AB51-E26E0C09D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graphicEl>
                                              <a:dgm id="{6D9BB481-8F61-4809-AB51-E26E0C09DA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9BDC0B-E5DC-4EDC-8F6B-DCB02553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39BDC0B-E5DC-4EDC-8F6B-DCB02553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839BDC0B-E5DC-4EDC-8F6B-DCB025536A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EAF72A-7CF0-4FB2-91A3-5880A30D7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0EAF72A-7CF0-4FB2-91A3-5880A30D7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0EAF72A-7CF0-4FB2-91A3-5880A30D7C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E939B2-9155-4508-A8C1-FFCA27F954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03E939B2-9155-4508-A8C1-FFCA27F954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3E939B2-9155-4508-A8C1-FFCA27F954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33CD39-FA96-4E70-B45D-0254CC741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833CD39-FA96-4E70-B45D-0254CC741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C833CD39-FA96-4E70-B45D-0254CC741C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8B1CB-194F-4BDA-A6C6-1ED60C9B7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2858B1CB-194F-4BDA-A6C6-1ED60C9B7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2858B1CB-194F-4BDA-A6C6-1ED60C9B7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062845" y="2237016"/>
            <a:ext cx="7954205" cy="677635"/>
          </a:xfrm>
          <a:prstGeom prst="flowChartAlternateProcess">
            <a:avLst/>
          </a:prstGeom>
          <a:solidFill>
            <a:schemeClr val="tx1">
              <a:lumMod val="65000"/>
              <a:alpha val="5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hu-HU" dirty="0" smtClean="0"/>
              <a:t>Reméljük, találkozunk még!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62845" y="3053444"/>
            <a:ext cx="7954205" cy="2790186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2920094" y="4261758"/>
            <a:ext cx="4629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Legyél Te is informatikus!</a:t>
            </a:r>
          </a:p>
        </p:txBody>
      </p:sp>
    </p:spTree>
    <p:extLst>
      <p:ext uri="{BB962C8B-B14F-4D97-AF65-F5344CB8AC3E}">
        <p14:creationId xmlns:p14="http://schemas.microsoft.com/office/powerpoint/2010/main" val="132243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055467" y="3245913"/>
            <a:ext cx="8259098" cy="763526"/>
          </a:xfrm>
        </p:spPr>
        <p:txBody>
          <a:bodyPr>
            <a:noAutofit/>
          </a:bodyPr>
          <a:lstStyle/>
          <a:p>
            <a:r>
              <a:rPr lang="hu-HU" sz="48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2905473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42891" y="1647238"/>
            <a:ext cx="7429499" cy="1108928"/>
          </a:xfrm>
        </p:spPr>
        <p:txBody>
          <a:bodyPr/>
          <a:lstStyle/>
          <a:p>
            <a:r>
              <a:rPr lang="hu-HU" dirty="0" smtClean="0"/>
              <a:t>Szakmai képzés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/>
          </p:nvPr>
        </p:nvGraphicFramePr>
        <p:xfrm>
          <a:off x="1628079" y="2448159"/>
          <a:ext cx="8489795" cy="369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26315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4859B8-42DC-4E45-AF96-E495B0977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14859B8-42DC-4E45-AF96-E495B09774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214859B8-42DC-4E45-AF96-E495B0977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214859B8-42DC-4E45-AF96-E495B0977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54AFED-1713-47E6-BE0E-C8111F7775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E754AFED-1713-47E6-BE0E-C8111F7775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E754AFED-1713-47E6-BE0E-C8111F7775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E754AFED-1713-47E6-BE0E-C8111F7775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584D9B-7D48-43B1-A1B9-AA87384EB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70584D9B-7D48-43B1-A1B9-AA87384EB1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70584D9B-7D48-43B1-A1B9-AA87384EB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70584D9B-7D48-43B1-A1B9-AA87384EB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725419-C6E9-4D36-A506-F3FD7883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19725419-C6E9-4D36-A506-F3FD788301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19725419-C6E9-4D36-A506-F3FD7883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19725419-C6E9-4D36-A506-F3FD78830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51D5D4-6113-49EF-8520-B8F54B6DB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A51D5D4-6113-49EF-8520-B8F54B6DB0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FA51D5D4-6113-49EF-8520-B8F54B6DB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FA51D5D4-6113-49EF-8520-B8F54B6DB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7DAE7A-70B8-430D-9194-82DCF61F1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B07DAE7A-70B8-430D-9194-82DCF61F1B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B07DAE7A-70B8-430D-9194-82DCF61F1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B07DAE7A-70B8-430D-9194-82DCF61F1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436FA6-20F7-455D-86DB-9BB8B3F14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51436FA6-20F7-455D-86DB-9BB8B3F140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51436FA6-20F7-455D-86DB-9BB8B3F14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graphicEl>
                                              <a:dgm id="{51436FA6-20F7-455D-86DB-9BB8B3F14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3D40C-4D50-4098-A958-240336D38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F903D40C-4D50-4098-A958-240336D384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F903D40C-4D50-4098-A958-240336D38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F903D40C-4D50-4098-A958-240336D38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0059" y="1705019"/>
            <a:ext cx="7429499" cy="687208"/>
          </a:xfrm>
        </p:spPr>
        <p:txBody>
          <a:bodyPr>
            <a:normAutofit fontScale="90000"/>
          </a:bodyPr>
          <a:lstStyle/>
          <a:p>
            <a:r>
              <a:rPr lang="hu-HU" dirty="0"/>
              <a:t>Mi vár téged nálunk?</a:t>
            </a:r>
          </a:p>
        </p:txBody>
      </p:sp>
      <p:graphicFrame>
        <p:nvGraphicFramePr>
          <p:cNvPr id="6" name="Tartalom helye 5"/>
          <p:cNvGraphicFramePr>
            <a:graphicFrameLocks noGrp="1"/>
          </p:cNvGraphicFramePr>
          <p:nvPr>
            <p:ph idx="1"/>
            <p:extLst/>
          </p:nvPr>
        </p:nvGraphicFramePr>
        <p:xfrm>
          <a:off x="1790175" y="2392227"/>
          <a:ext cx="8609264" cy="3843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7520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72F4C8-7995-4DAC-8441-B9AF539714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72F4C8-7995-4DAC-8441-B9AF539714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72F4C8-7995-4DAC-8441-B9AF539714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72F4C8-7995-4DAC-8441-B9AF539714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72F4C8-7995-4DAC-8441-B9AF539714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2C860D-A97A-4B88-A205-FA232EEC5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2C860D-A97A-4B88-A205-FA232EEC5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2C860D-A97A-4B88-A205-FA232EEC5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2C860D-A97A-4B88-A205-FA232EEC5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2C860D-A97A-4B88-A205-FA232EEC5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3AAA94-135B-445E-A45C-1DFE4388B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3AAA94-135B-445E-A45C-1DFE4388B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3AAA94-135B-445E-A45C-1DFE4388B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3AAA94-135B-445E-A45C-1DFE4388B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3AAA94-135B-445E-A45C-1DFE4388B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FBB93D-E4FE-41B8-B137-2E2A4FB7C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FBB93D-E4FE-41B8-B137-2E2A4FB7C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FBB93D-E4FE-41B8-B137-2E2A4FB7C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FBB93D-E4FE-41B8-B137-2E2A4FB7C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FBB93D-E4FE-41B8-B137-2E2A4FB7C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5035BC-CC9D-4914-B1FA-EF2BA5334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5035BC-CC9D-4914-B1FA-EF2BA5334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5035BC-CC9D-4914-B1FA-EF2BA5334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5035BC-CC9D-4914-B1FA-EF2BA5334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5035BC-CC9D-4914-B1FA-EF2BA5334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72B4EC-F9FD-42B7-8946-58114764C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72B4EC-F9FD-42B7-8946-58114764C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72B4EC-F9FD-42B7-8946-58114764C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72B4EC-F9FD-42B7-8946-58114764C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72B4EC-F9FD-42B7-8946-58114764C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D435E4-DA02-4358-A1D1-1CFB78350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D435E4-DA02-4358-A1D1-1CFB78350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D435E4-DA02-4358-A1D1-1CFB78350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D435E4-DA02-4358-A1D1-1CFB78350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D435E4-DA02-4358-A1D1-1CFB78350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1C7E6E-7791-49FF-8741-F6B3469AD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1C7E6E-7791-49FF-8741-F6B3469AD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1C7E6E-7791-49FF-8741-F6B3469AD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1C7E6E-7791-49FF-8741-F6B3469AD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1C7E6E-7791-49FF-8741-F6B3469AD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63665E-BDAA-474B-B520-A91E3FBD4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63665E-BDAA-474B-B520-A91E3FBD4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63665E-BDAA-474B-B520-A91E3FBD4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63665E-BDAA-474B-B520-A91E3FBD4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63665E-BDAA-474B-B520-A91E3FBD4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E6E1EB-37A6-4B00-B7E5-EB51ECE02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E6E1EB-37A6-4B00-B7E5-EB51ECE02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E6E1EB-37A6-4B00-B7E5-EB51ECE02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E6E1EB-37A6-4B00-B7E5-EB51ECE02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E6E1EB-37A6-4B00-B7E5-EB51ECE02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878F6B-34C2-4D16-862B-13E2423047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878F6B-34C2-4D16-862B-13E2423047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878F6B-34C2-4D16-862B-13E2423047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878F6B-34C2-4D16-862B-13E2423047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878F6B-34C2-4D16-862B-13E2423047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E549B3-86CC-4F1B-ACF2-47D94034C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E549B3-86CC-4F1B-ACF2-47D94034C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E549B3-86CC-4F1B-ACF2-47D94034C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E549B3-86CC-4F1B-ACF2-47D94034C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E549B3-86CC-4F1B-ACF2-47D94034C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 rot="21419717">
            <a:off x="2245856" y="3069101"/>
            <a:ext cx="4225004" cy="2587808"/>
            <a:chOff x="777876" y="1608951"/>
            <a:chExt cx="5633338" cy="3450411"/>
          </a:xfrm>
        </p:grpSpPr>
        <p:pic>
          <p:nvPicPr>
            <p:cNvPr id="1030" name="Picture 6" descr="Képtalálat a következ&amp;odblac;re: „do you speak english”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26596">
              <a:off x="777876" y="1904999"/>
              <a:ext cx="5633338" cy="31543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Kép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945" y="1608951"/>
              <a:ext cx="609600" cy="609600"/>
            </a:xfrm>
            <a:prstGeom prst="rect">
              <a:avLst/>
            </a:prstGeom>
          </p:spPr>
        </p:pic>
      </p:grpSp>
      <p:grpSp>
        <p:nvGrpSpPr>
          <p:cNvPr id="4" name="Csoportba foglalás 3"/>
          <p:cNvGrpSpPr/>
          <p:nvPr/>
        </p:nvGrpSpPr>
        <p:grpSpPr>
          <a:xfrm rot="218159">
            <a:off x="5771535" y="2689316"/>
            <a:ext cx="3709263" cy="3014456"/>
            <a:chOff x="6248406" y="999351"/>
            <a:chExt cx="4945684" cy="4019275"/>
          </a:xfrm>
        </p:grpSpPr>
        <p:pic>
          <p:nvPicPr>
            <p:cNvPr id="1028" name="Picture 4" descr="Képtalálat a következ&amp;odblac;re: „tourist in london”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2793">
              <a:off x="6248406" y="1407063"/>
              <a:ext cx="4945684" cy="36115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Kép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1256">
              <a:off x="8546034" y="999351"/>
              <a:ext cx="609600" cy="609600"/>
            </a:xfrm>
            <a:prstGeom prst="rect">
              <a:avLst/>
            </a:prstGeom>
          </p:spPr>
        </p:pic>
      </p:grpSp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2231377" y="1803190"/>
            <a:ext cx="7429499" cy="964406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Milyen nyelvet tanulhatsz?</a:t>
            </a:r>
            <a:br>
              <a:rPr lang="hu-HU" dirty="0" smtClean="0"/>
            </a:br>
            <a:r>
              <a:rPr lang="hu-HU" dirty="0" smtClean="0"/>
              <a:t>Angol - kötelező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366777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6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64537" y="2735069"/>
            <a:ext cx="7772400" cy="1021556"/>
          </a:xfrm>
        </p:spPr>
        <p:txBody>
          <a:bodyPr>
            <a:noAutofit/>
          </a:bodyPr>
          <a:lstStyle/>
          <a:p>
            <a:pPr algn="ctr"/>
            <a:r>
              <a:rPr lang="hu-HU" sz="45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 tanulsz meg informatikából az 5 év alatt?</a:t>
            </a:r>
          </a:p>
        </p:txBody>
      </p:sp>
    </p:spTree>
    <p:extLst>
      <p:ext uri="{BB962C8B-B14F-4D97-AF65-F5344CB8AC3E}">
        <p14:creationId xmlns:p14="http://schemas.microsoft.com/office/powerpoint/2010/main" val="17466996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2454690" y="2014744"/>
            <a:ext cx="7514035" cy="982217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Irodai programokat profi módon használni</a:t>
            </a:r>
            <a:endParaRPr lang="hu-HU" dirty="0"/>
          </a:p>
        </p:txBody>
      </p:sp>
      <p:pic>
        <p:nvPicPr>
          <p:cNvPr id="3078" name="Picture 6" descr="http://webmanko.hu/grafika/excel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1545" y="324629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mswordhelp.com/wp-content/uploads/2011/04/word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0" y="2840072"/>
            <a:ext cx="2236931" cy="214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figures.boundless.com/13068/medium/microsoft-powerpoint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35" y="390470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3.graphiq.com/sites/default/files/754/media/images/t2/Access_662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39" y="40272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ctclc.com/images/SharePoi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40" y="2971554"/>
            <a:ext cx="2084249" cy="208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768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68847" y="1542978"/>
            <a:ext cx="7514035" cy="1314449"/>
          </a:xfrm>
        </p:spPr>
        <p:txBody>
          <a:bodyPr/>
          <a:lstStyle/>
          <a:p>
            <a:r>
              <a:rPr lang="hu-HU" dirty="0" smtClean="0"/>
              <a:t>Programozni</a:t>
            </a:r>
            <a:endParaRPr lang="hu-HU" dirty="0"/>
          </a:p>
        </p:txBody>
      </p:sp>
      <p:pic>
        <p:nvPicPr>
          <p:cNvPr id="5" name="Saját fil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449" t="17843" r="38750" b="33036"/>
          <a:stretch/>
        </p:blipFill>
        <p:spPr>
          <a:xfrm>
            <a:off x="2311532" y="2857427"/>
            <a:ext cx="4312865" cy="2892199"/>
          </a:xfrm>
        </p:spPr>
      </p:pic>
      <p:pic>
        <p:nvPicPr>
          <p:cNvPr id="4" name="Tartalom hely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98" y="2857425"/>
            <a:ext cx="3120872" cy="28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99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23531" y="1874126"/>
            <a:ext cx="7429500" cy="859991"/>
          </a:xfrm>
        </p:spPr>
        <p:txBody>
          <a:bodyPr/>
          <a:lstStyle/>
          <a:p>
            <a:r>
              <a:rPr lang="hu-HU" dirty="0" smtClean="0"/>
              <a:t>Weboldalakat készíteni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05443" y="2602380"/>
            <a:ext cx="2906813" cy="62082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 algn="ctr"/>
            <a:r>
              <a:rPr lang="hu-HU" sz="2100" dirty="0"/>
              <a:t>Előtte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263966" y="2602380"/>
            <a:ext cx="3484952" cy="62082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 algn="ctr"/>
            <a:r>
              <a:rPr lang="hu-HU" sz="2100" dirty="0"/>
              <a:t>Utána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2"/>
          <a:srcRect l="15950" t="1244" r="24789" b="51881"/>
          <a:stretch/>
        </p:blipFill>
        <p:spPr>
          <a:xfrm>
            <a:off x="2169878" y="3317992"/>
            <a:ext cx="3671780" cy="2540133"/>
          </a:xfrm>
          <a:prstGeom prst="rect">
            <a:avLst/>
          </a:prstGeom>
          <a:noFill/>
        </p:spPr>
      </p:pic>
      <p:pic>
        <p:nvPicPr>
          <p:cNvPr id="7" name="Kép 6" descr="6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5149" y="3317992"/>
            <a:ext cx="3905450" cy="2540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21863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theme/theme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AF7B2CC-E5E9-4F15-BC57-8FC422BEB8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288</Words>
  <Application>Microsoft Office PowerPoint</Application>
  <PresentationFormat>Szélesvásznú</PresentationFormat>
  <Paragraphs>71</Paragraphs>
  <Slides>21</Slides>
  <Notes>1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4" baseType="lpstr">
      <vt:lpstr>Arial</vt:lpstr>
      <vt:lpstr>Calibri</vt:lpstr>
      <vt:lpstr>10_Office Theme</vt:lpstr>
      <vt:lpstr>PowerPoint-bemutató</vt:lpstr>
      <vt:lpstr>A képzés folyamata</vt:lpstr>
      <vt:lpstr>Szakmai képzés</vt:lpstr>
      <vt:lpstr>Mi vár téged nálunk?</vt:lpstr>
      <vt:lpstr>Milyen nyelvet tanulhatsz? Angol - kötelező</vt:lpstr>
      <vt:lpstr>Mit tanulsz meg informatikából az 5 év alatt?</vt:lpstr>
      <vt:lpstr>Irodai programokat profi módon használni</vt:lpstr>
      <vt:lpstr>Programozni</vt:lpstr>
      <vt:lpstr>Weboldalakat készíteni</vt:lpstr>
      <vt:lpstr>PowerPoint-bemutató</vt:lpstr>
      <vt:lpstr>Számítógépet szerelni</vt:lpstr>
      <vt:lpstr>Számítógépes hálózatokat kiépíteni  és működtetni!</vt:lpstr>
      <vt:lpstr>Az informatika nem csak játék és közösségi média!!! </vt:lpstr>
      <vt:lpstr>PowerPoint-bemutató</vt:lpstr>
      <vt:lpstr>Lányok az informatikában?</vt:lpstr>
      <vt:lpstr>Tévhitek</vt:lpstr>
      <vt:lpstr>Sokan buknak-e év végén?</vt:lpstr>
      <vt:lpstr>MERRE Tovább?</vt:lpstr>
      <vt:lpstr>Kérdések?</vt:lpstr>
      <vt:lpstr>Reméljük, találkozunk még!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2018-10-03T20:18:58Z</dcterms:created>
  <dcterms:modified xsi:type="dcterms:W3CDTF">2020-03-07T14:05:50Z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TC018814299991</vt:lpwstr>
  </property>
</Properties>
</file>